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691" r:id="rId3"/>
    <p:sldMasterId id="2147483711" r:id="rId4"/>
    <p:sldMasterId id="2147483734" r:id="rId5"/>
    <p:sldMasterId id="2147483737" r:id="rId6"/>
  </p:sldMasterIdLst>
  <p:notesMasterIdLst>
    <p:notesMasterId r:id="rId22"/>
  </p:notesMasterIdLst>
  <p:sldIdLst>
    <p:sldId id="311" r:id="rId7"/>
    <p:sldId id="264" r:id="rId8"/>
    <p:sldId id="335" r:id="rId9"/>
    <p:sldId id="323" r:id="rId10"/>
    <p:sldId id="349" r:id="rId11"/>
    <p:sldId id="361" r:id="rId12"/>
    <p:sldId id="362" r:id="rId13"/>
    <p:sldId id="293" r:id="rId14"/>
    <p:sldId id="359" r:id="rId15"/>
    <p:sldId id="348" r:id="rId16"/>
    <p:sldId id="350" r:id="rId17"/>
    <p:sldId id="356" r:id="rId18"/>
    <p:sldId id="357" r:id="rId19"/>
    <p:sldId id="358" r:id="rId20"/>
    <p:sldId id="35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68" y="53"/>
      </p:cViewPr>
      <p:guideLst>
        <p:guide orient="horz" pos="24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541DCD-4C13-4989-A4E9-20A47DCD68D9}"/>
              </a:ext>
            </a:extLst>
          </p:cNvPr>
          <p:cNvSpPr/>
          <p:nvPr userDrawn="1"/>
        </p:nvSpPr>
        <p:spPr>
          <a:xfrm>
            <a:off x="0" y="0"/>
            <a:ext cx="6334125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86225 w 6096000"/>
              <a:gd name="connsiteY2" fmla="*/ 6848475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67175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103843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10384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19">
            <a:extLst>
              <a:ext uri="{FF2B5EF4-FFF2-40B4-BE49-F238E27FC236}">
                <a16:creationId xmlns:a16="http://schemas.microsoft.com/office/drawing/2014/main" id="{C912F3E9-D36D-40E3-9BCB-ADA95A4207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14131" y="1476170"/>
            <a:ext cx="3553352" cy="4059793"/>
          </a:xfrm>
          <a:custGeom>
            <a:avLst/>
            <a:gdLst>
              <a:gd name="connsiteX0" fmla="*/ 1269276 w 3553352"/>
              <a:gd name="connsiteY0" fmla="*/ 0 h 4059793"/>
              <a:gd name="connsiteX1" fmla="*/ 3445850 w 3553352"/>
              <a:gd name="connsiteY1" fmla="*/ 0 h 4059793"/>
              <a:gd name="connsiteX2" fmla="*/ 3548696 w 3553352"/>
              <a:gd name="connsiteY2" fmla="*/ 138499 h 4059793"/>
              <a:gd name="connsiteX3" fmla="*/ 2387040 w 3553352"/>
              <a:gd name="connsiteY3" fmla="*/ 3983424 h 4059793"/>
              <a:gd name="connsiteX4" fmla="*/ 2284195 w 3553352"/>
              <a:gd name="connsiteY4" fmla="*/ 4059793 h 4059793"/>
              <a:gd name="connsiteX5" fmla="*/ 107503 w 3553352"/>
              <a:gd name="connsiteY5" fmla="*/ 4059793 h 4059793"/>
              <a:gd name="connsiteX6" fmla="*/ 4657 w 3553352"/>
              <a:gd name="connsiteY6" fmla="*/ 3921294 h 4059793"/>
              <a:gd name="connsiteX7" fmla="*/ 1166430 w 3553352"/>
              <a:gd name="connsiteY7" fmla="*/ 76369 h 4059793"/>
              <a:gd name="connsiteX8" fmla="*/ 1269276 w 3553352"/>
              <a:gd name="connsiteY8" fmla="*/ 0 h 405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3352" h="4059793">
                <a:moveTo>
                  <a:pt x="1269276" y="0"/>
                </a:moveTo>
                <a:lnTo>
                  <a:pt x="3445850" y="0"/>
                </a:lnTo>
                <a:cubicBezTo>
                  <a:pt x="3517866" y="0"/>
                  <a:pt x="3569524" y="69544"/>
                  <a:pt x="3548696" y="138499"/>
                </a:cubicBezTo>
                <a:lnTo>
                  <a:pt x="2387040" y="3983424"/>
                </a:lnTo>
                <a:cubicBezTo>
                  <a:pt x="2373391" y="4028728"/>
                  <a:pt x="2331617" y="4059793"/>
                  <a:pt x="2284195" y="4059793"/>
                </a:cubicBezTo>
                <a:lnTo>
                  <a:pt x="107503" y="4059793"/>
                </a:lnTo>
                <a:cubicBezTo>
                  <a:pt x="35488" y="4059793"/>
                  <a:pt x="-16170" y="3990250"/>
                  <a:pt x="4657" y="3921294"/>
                </a:cubicBezTo>
                <a:lnTo>
                  <a:pt x="1166430" y="76369"/>
                </a:lnTo>
                <a:cubicBezTo>
                  <a:pt x="1180080" y="31066"/>
                  <a:pt x="1221854" y="0"/>
                  <a:pt x="126927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22">
            <a:extLst>
              <a:ext uri="{FF2B5EF4-FFF2-40B4-BE49-F238E27FC236}">
                <a16:creationId xmlns:a16="http://schemas.microsoft.com/office/drawing/2014/main" id="{CB86A357-C567-415B-9369-6E0E2F3EE834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738850" y="1000365"/>
            <a:ext cx="3938660" cy="2613725"/>
          </a:xfrm>
          <a:custGeom>
            <a:avLst/>
            <a:gdLst>
              <a:gd name="connsiteX0" fmla="*/ 863217 w 3938660"/>
              <a:gd name="connsiteY0" fmla="*/ 0 h 2613725"/>
              <a:gd name="connsiteX1" fmla="*/ 3802422 w 3938660"/>
              <a:gd name="connsiteY1" fmla="*/ 0 h 2613725"/>
              <a:gd name="connsiteX2" fmla="*/ 3932449 w 3938660"/>
              <a:gd name="connsiteY2" fmla="*/ 176508 h 2613725"/>
              <a:gd name="connsiteX3" fmla="*/ 3205473 w 3938660"/>
              <a:gd name="connsiteY3" fmla="*/ 2517941 h 2613725"/>
              <a:gd name="connsiteX4" fmla="*/ 3075446 w 3938660"/>
              <a:gd name="connsiteY4" fmla="*/ 2613725 h 2613725"/>
              <a:gd name="connsiteX5" fmla="*/ 136240 w 3938660"/>
              <a:gd name="connsiteY5" fmla="*/ 2613725 h 2613725"/>
              <a:gd name="connsiteX6" fmla="*/ 6213 w 3938660"/>
              <a:gd name="connsiteY6" fmla="*/ 2437218 h 2613725"/>
              <a:gd name="connsiteX7" fmla="*/ 733190 w 3938660"/>
              <a:gd name="connsiteY7" fmla="*/ 95786 h 2613725"/>
              <a:gd name="connsiteX8" fmla="*/ 863217 w 3938660"/>
              <a:gd name="connsiteY8" fmla="*/ 0 h 261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8660" h="2613725">
                <a:moveTo>
                  <a:pt x="863217" y="0"/>
                </a:moveTo>
                <a:lnTo>
                  <a:pt x="3802422" y="0"/>
                </a:lnTo>
                <a:cubicBezTo>
                  <a:pt x="3894206" y="0"/>
                  <a:pt x="3959631" y="88843"/>
                  <a:pt x="3932449" y="176508"/>
                </a:cubicBezTo>
                <a:lnTo>
                  <a:pt x="3205473" y="2517941"/>
                </a:lnTo>
                <a:cubicBezTo>
                  <a:pt x="3187823" y="2574894"/>
                  <a:pt x="3135106" y="2613725"/>
                  <a:pt x="3075446" y="2613725"/>
                </a:cubicBezTo>
                <a:lnTo>
                  <a:pt x="136240" y="2613725"/>
                </a:lnTo>
                <a:cubicBezTo>
                  <a:pt x="44456" y="2613725"/>
                  <a:pt x="-20970" y="2524883"/>
                  <a:pt x="6213" y="2437218"/>
                </a:cubicBezTo>
                <a:lnTo>
                  <a:pt x="733190" y="95786"/>
                </a:lnTo>
                <a:cubicBezTo>
                  <a:pt x="750957" y="38832"/>
                  <a:pt x="803557" y="0"/>
                  <a:pt x="86321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23">
            <a:extLst>
              <a:ext uri="{FF2B5EF4-FFF2-40B4-BE49-F238E27FC236}">
                <a16:creationId xmlns:a16="http://schemas.microsoft.com/office/drawing/2014/main" id="{F509767C-973C-4B81-A940-DB30D7DA961E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2992834" y="3729879"/>
            <a:ext cx="2901690" cy="2281891"/>
          </a:xfrm>
          <a:custGeom>
            <a:avLst/>
            <a:gdLst>
              <a:gd name="connsiteX0" fmla="*/ 751875 w 2901690"/>
              <a:gd name="connsiteY0" fmla="*/ 0 h 2281891"/>
              <a:gd name="connsiteX1" fmla="*/ 2787009 w 2901690"/>
              <a:gd name="connsiteY1" fmla="*/ 0 h 2281891"/>
              <a:gd name="connsiteX2" fmla="*/ 2896443 w 2901690"/>
              <a:gd name="connsiteY2" fmla="*/ 148620 h 2281891"/>
              <a:gd name="connsiteX3" fmla="*/ 2259133 w 2901690"/>
              <a:gd name="connsiteY3" fmla="*/ 2201286 h 2281891"/>
              <a:gd name="connsiteX4" fmla="*/ 2149699 w 2901690"/>
              <a:gd name="connsiteY4" fmla="*/ 2281891 h 2281891"/>
              <a:gd name="connsiteX5" fmla="*/ 114682 w 2901690"/>
              <a:gd name="connsiteY5" fmla="*/ 2281891 h 2281891"/>
              <a:gd name="connsiteX6" fmla="*/ 5248 w 2901690"/>
              <a:gd name="connsiteY6" fmla="*/ 2133272 h 2281891"/>
              <a:gd name="connsiteX7" fmla="*/ 642559 w 2901690"/>
              <a:gd name="connsiteY7" fmla="*/ 80605 h 2281891"/>
              <a:gd name="connsiteX8" fmla="*/ 751875 w 2901690"/>
              <a:gd name="connsiteY8" fmla="*/ 0 h 22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1690" h="2281891">
                <a:moveTo>
                  <a:pt x="751875" y="0"/>
                </a:moveTo>
                <a:lnTo>
                  <a:pt x="2787009" y="0"/>
                </a:lnTo>
                <a:cubicBezTo>
                  <a:pt x="2864202" y="0"/>
                  <a:pt x="2919390" y="74839"/>
                  <a:pt x="2896443" y="148620"/>
                </a:cubicBezTo>
                <a:lnTo>
                  <a:pt x="2259133" y="2201286"/>
                </a:lnTo>
                <a:cubicBezTo>
                  <a:pt x="2244188" y="2249297"/>
                  <a:pt x="2199826" y="2281891"/>
                  <a:pt x="2149699" y="2281891"/>
                </a:cubicBezTo>
                <a:lnTo>
                  <a:pt x="114682" y="2281891"/>
                </a:lnTo>
                <a:cubicBezTo>
                  <a:pt x="37490" y="2281891"/>
                  <a:pt x="-17698" y="2207052"/>
                  <a:pt x="5248" y="2133272"/>
                </a:cubicBezTo>
                <a:lnTo>
                  <a:pt x="642559" y="80605"/>
                </a:lnTo>
                <a:cubicBezTo>
                  <a:pt x="657267" y="32712"/>
                  <a:pt x="701629" y="0"/>
                  <a:pt x="7518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2EEDE588-9D20-4DDD-A3E6-847EA312DE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049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46666C0-79B5-446D-B77E-5CBE48C06CD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E9C0E-B6F0-457B-9E19-452AAB4341F1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576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82223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858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219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BB1355F7-5A18-4E26-B6D5-080C1C4D6F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486" y="612476"/>
            <a:ext cx="4399471" cy="4520242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000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24E91D7-E3DF-4B78-9679-1103FBCF548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926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89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6C8369F-32EF-46EC-AB97-844E17DD14FD}"/>
              </a:ext>
            </a:extLst>
          </p:cNvPr>
          <p:cNvSpPr/>
          <p:nvPr userDrawn="1"/>
        </p:nvSpPr>
        <p:spPr>
          <a:xfrm>
            <a:off x="-1" y="828942"/>
            <a:ext cx="4862557" cy="1663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8CEF7-B415-4262-B314-9BD7D139FC10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03221" y="-3827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65928-3AE9-43AD-A998-C637B0A03C8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4835" y="1488113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152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76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513918-66CF-46D7-AFFF-09DA235C3496}"/>
              </a:ext>
            </a:extLst>
          </p:cNvPr>
          <p:cNvSpPr/>
          <p:nvPr userDrawn="1"/>
        </p:nvSpPr>
        <p:spPr>
          <a:xfrm>
            <a:off x="6908167" y="5662484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01BC2467-EE8A-4564-8811-D67559B118AA}"/>
              </a:ext>
            </a:extLst>
          </p:cNvPr>
          <p:cNvGrpSpPr/>
          <p:nvPr userDrawn="1"/>
        </p:nvGrpSpPr>
        <p:grpSpPr>
          <a:xfrm>
            <a:off x="7079704" y="2354198"/>
            <a:ext cx="4354942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E152B8-5443-42B9-8B2A-EC459A1B9AA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8660F49-B40E-45FC-84BC-FCD0D035F34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6B06EB-4D01-476E-8816-406DD42496A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794FB5-56FD-4DD2-A6BC-50568072A96C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645D54-179C-4774-B288-64C7444A28D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08D49B-D73E-40C0-9DE2-734C87F4ED4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5EBDA67-1D35-469F-A9BB-2048D0B74D7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D33199-7220-420F-84B8-6AB5253496B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6D5018D5-E1C2-400A-8EA3-9D56FD670C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473" y="2541394"/>
            <a:ext cx="4108512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CC03A55-E124-4931-9F15-6129FFD176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40593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867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9950FBB0-3B3F-4C35-A600-1410C1F5E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961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595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E10831A-AB0B-4587-98AD-C98ADF886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95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146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809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F03643FF-20B4-4A0D-9867-3731EBB88DEC}"/>
              </a:ext>
            </a:extLst>
          </p:cNvPr>
          <p:cNvSpPr/>
          <p:nvPr userDrawn="1"/>
        </p:nvSpPr>
        <p:spPr>
          <a:xfrm>
            <a:off x="356152" y="473558"/>
            <a:ext cx="11479696" cy="5910884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523200-C4F6-4FDD-BA5E-DB235F4D02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258417"/>
            <a:ext cx="10895743" cy="36874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1096921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0996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1815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92357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3B0372-AD34-4BB6-864A-09AF27E107A4}"/>
              </a:ext>
            </a:extLst>
          </p:cNvPr>
          <p:cNvGrpSpPr/>
          <p:nvPr userDrawn="1"/>
        </p:nvGrpSpPr>
        <p:grpSpPr>
          <a:xfrm>
            <a:off x="1714410" y="1431697"/>
            <a:ext cx="1751015" cy="3390226"/>
            <a:chOff x="1945926" y="1956956"/>
            <a:chExt cx="1751015" cy="339022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BF0B76C9-77E7-4B52-81A1-3B8ACFD5D33C}"/>
                </a:ext>
              </a:extLst>
            </p:cNvPr>
            <p:cNvSpPr/>
            <p:nvPr/>
          </p:nvSpPr>
          <p:spPr>
            <a:xfrm rot="282404">
              <a:off x="1945926" y="1956956"/>
              <a:ext cx="1694149" cy="339022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137FD0D0-84A2-4159-89D1-F2C1DDFC6B52}"/>
                </a:ext>
              </a:extLst>
            </p:cNvPr>
            <p:cNvSpPr/>
            <p:nvPr/>
          </p:nvSpPr>
          <p:spPr>
            <a:xfrm rot="282404">
              <a:off x="1968626" y="1974738"/>
              <a:ext cx="1648751" cy="3354630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DF90916D-1B3C-4F04-AA83-AB0C3CD82969}"/>
                </a:ext>
              </a:extLst>
            </p:cNvPr>
            <p:cNvSpPr/>
            <p:nvPr/>
          </p:nvSpPr>
          <p:spPr>
            <a:xfrm rot="282404">
              <a:off x="2041223" y="2373901"/>
              <a:ext cx="11854" cy="115512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4751017D-3DE0-4F8E-B7E6-C73D71BAA55D}"/>
                </a:ext>
              </a:extLst>
            </p:cNvPr>
            <p:cNvSpPr/>
            <p:nvPr/>
          </p:nvSpPr>
          <p:spPr>
            <a:xfrm rot="282404">
              <a:off x="2016165" y="2620906"/>
              <a:ext cx="16548" cy="23039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04DE4412-A5B1-4384-9EFB-B3E1844AD84B}"/>
                </a:ext>
              </a:extLst>
            </p:cNvPr>
            <p:cNvSpPr/>
            <p:nvPr/>
          </p:nvSpPr>
          <p:spPr>
            <a:xfrm rot="282404">
              <a:off x="2016389" y="2637171"/>
              <a:ext cx="9357" cy="192932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5731E77A-B2CE-4F77-8AB3-F1A474D378B7}"/>
                </a:ext>
              </a:extLst>
            </p:cNvPr>
            <p:cNvSpPr/>
            <p:nvPr/>
          </p:nvSpPr>
          <p:spPr>
            <a:xfrm rot="282404">
              <a:off x="1990622" y="2927490"/>
              <a:ext cx="16548" cy="23039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461221C7-AEB3-418A-9C62-7C0B87AB8647}"/>
                </a:ext>
              </a:extLst>
            </p:cNvPr>
            <p:cNvSpPr/>
            <p:nvPr/>
          </p:nvSpPr>
          <p:spPr>
            <a:xfrm rot="282404">
              <a:off x="1990813" y="2943751"/>
              <a:ext cx="9357" cy="192932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95930F84-8A6B-4117-9F78-6B8AF60EF853}"/>
                </a:ext>
              </a:extLst>
            </p:cNvPr>
            <p:cNvSpPr/>
            <p:nvPr/>
          </p:nvSpPr>
          <p:spPr>
            <a:xfrm rot="282404">
              <a:off x="3680117" y="2835693"/>
              <a:ext cx="16548" cy="37287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DEAA2507-604C-480D-BD3A-5A5BA1653D7F}"/>
                </a:ext>
              </a:extLst>
            </p:cNvPr>
            <p:cNvSpPr/>
            <p:nvPr/>
          </p:nvSpPr>
          <p:spPr>
            <a:xfrm rot="282404">
              <a:off x="3687584" y="2862805"/>
              <a:ext cx="9357" cy="312241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0A437FCA-8FE9-44F9-8385-304B3A1E132D}"/>
                </a:ext>
              </a:extLst>
            </p:cNvPr>
            <p:cNvSpPr/>
            <p:nvPr/>
          </p:nvSpPr>
          <p:spPr>
            <a:xfrm rot="282404">
              <a:off x="3624081" y="3613442"/>
              <a:ext cx="13386" cy="255534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A8911DD8-00D4-41DA-86D1-7C599A3556AB}"/>
                </a:ext>
              </a:extLst>
            </p:cNvPr>
            <p:cNvSpPr/>
            <p:nvPr/>
          </p:nvSpPr>
          <p:spPr>
            <a:xfrm rot="282404">
              <a:off x="3630065" y="3632036"/>
              <a:ext cx="7591" cy="213976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Oval 216">
              <a:extLst>
                <a:ext uri="{FF2B5EF4-FFF2-40B4-BE49-F238E27FC236}">
                  <a16:creationId xmlns:a16="http://schemas.microsoft.com/office/drawing/2014/main" id="{F7B6DCC0-EF24-43C8-81C8-6C54A1C2CC28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3200135" y="2058164"/>
              <a:ext cx="78801" cy="788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217">
              <a:extLst>
                <a:ext uri="{FF2B5EF4-FFF2-40B4-BE49-F238E27FC236}">
                  <a16:creationId xmlns:a16="http://schemas.microsoft.com/office/drawing/2014/main" id="{7471D02B-5211-48B0-BB83-BBB111498CF7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3205060" y="2063089"/>
              <a:ext cx="68951" cy="68951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218">
              <a:extLst>
                <a:ext uri="{FF2B5EF4-FFF2-40B4-BE49-F238E27FC236}">
                  <a16:creationId xmlns:a16="http://schemas.microsoft.com/office/drawing/2014/main" id="{B01D82A1-938B-4E1B-8776-8693791DEA22}"/>
                </a:ext>
              </a:extLst>
            </p:cNvPr>
            <p:cNvSpPr/>
            <p:nvPr/>
          </p:nvSpPr>
          <p:spPr>
            <a:xfrm rot="282404">
              <a:off x="3222495" y="2080524"/>
              <a:ext cx="34081" cy="3408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219">
              <a:extLst>
                <a:ext uri="{FF2B5EF4-FFF2-40B4-BE49-F238E27FC236}">
                  <a16:creationId xmlns:a16="http://schemas.microsoft.com/office/drawing/2014/main" id="{9457D994-62C2-4F0B-84E7-65841CEB3F39}"/>
                </a:ext>
              </a:extLst>
            </p:cNvPr>
            <p:cNvSpPr/>
            <p:nvPr/>
          </p:nvSpPr>
          <p:spPr>
            <a:xfrm rot="282404">
              <a:off x="3230497" y="2088526"/>
              <a:ext cx="18079" cy="18079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5F1A4199-8A7E-4994-961C-1B1B4CD21825}"/>
                </a:ext>
              </a:extLst>
            </p:cNvPr>
            <p:cNvSpPr/>
            <p:nvPr userDrawn="1"/>
          </p:nvSpPr>
          <p:spPr>
            <a:xfrm rot="282404" flipH="1">
              <a:off x="2042404" y="2387541"/>
              <a:ext cx="6293" cy="8797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D569410-5656-47EA-A75D-EA63C793C84D}"/>
              </a:ext>
            </a:extLst>
          </p:cNvPr>
          <p:cNvGrpSpPr/>
          <p:nvPr userDrawn="1"/>
        </p:nvGrpSpPr>
        <p:grpSpPr>
          <a:xfrm>
            <a:off x="5578084" y="1431697"/>
            <a:ext cx="1751015" cy="3390226"/>
            <a:chOff x="5265629" y="1976756"/>
            <a:chExt cx="1751015" cy="3390226"/>
          </a:xfrm>
        </p:grpSpPr>
        <p:sp>
          <p:nvSpPr>
            <p:cNvPr id="23" name="Graphic 2">
              <a:extLst>
                <a:ext uri="{FF2B5EF4-FFF2-40B4-BE49-F238E27FC236}">
                  <a16:creationId xmlns:a16="http://schemas.microsoft.com/office/drawing/2014/main" id="{1C8DAFE1-8535-4155-B92D-1B067C0A9138}"/>
                </a:ext>
              </a:extLst>
            </p:cNvPr>
            <p:cNvSpPr/>
            <p:nvPr/>
          </p:nvSpPr>
          <p:spPr>
            <a:xfrm rot="282404">
              <a:off x="5265629" y="1976756"/>
              <a:ext cx="1694149" cy="339022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id="{F1BE57D8-6B12-49C3-B38F-3904A68FBB30}"/>
                </a:ext>
              </a:extLst>
            </p:cNvPr>
            <p:cNvSpPr/>
            <p:nvPr/>
          </p:nvSpPr>
          <p:spPr>
            <a:xfrm rot="282404">
              <a:off x="5288329" y="1994538"/>
              <a:ext cx="1648751" cy="3354630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id="{8FBC3942-6E34-41F7-A0E6-CB035B94ED74}"/>
                </a:ext>
              </a:extLst>
            </p:cNvPr>
            <p:cNvSpPr/>
            <p:nvPr/>
          </p:nvSpPr>
          <p:spPr>
            <a:xfrm rot="282404">
              <a:off x="5360926" y="2393701"/>
              <a:ext cx="11854" cy="115512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id="{416139E8-489D-4B81-89D9-1BE92E95CAC0}"/>
                </a:ext>
              </a:extLst>
            </p:cNvPr>
            <p:cNvSpPr/>
            <p:nvPr/>
          </p:nvSpPr>
          <p:spPr>
            <a:xfrm rot="282404">
              <a:off x="5335868" y="2640706"/>
              <a:ext cx="16548" cy="23039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Graphic 2">
              <a:extLst>
                <a:ext uri="{FF2B5EF4-FFF2-40B4-BE49-F238E27FC236}">
                  <a16:creationId xmlns:a16="http://schemas.microsoft.com/office/drawing/2014/main" id="{B81BC187-0EB7-4B24-BEB5-EF6ADCECB0C8}"/>
                </a:ext>
              </a:extLst>
            </p:cNvPr>
            <p:cNvSpPr/>
            <p:nvPr/>
          </p:nvSpPr>
          <p:spPr>
            <a:xfrm rot="282404">
              <a:off x="5336092" y="2656971"/>
              <a:ext cx="9357" cy="192932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A5A05D3B-F5AF-4E26-96AA-CDD0CDF6CF38}"/>
                </a:ext>
              </a:extLst>
            </p:cNvPr>
            <p:cNvSpPr/>
            <p:nvPr/>
          </p:nvSpPr>
          <p:spPr>
            <a:xfrm rot="282404">
              <a:off x="5310325" y="2947290"/>
              <a:ext cx="16548" cy="23039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">
              <a:extLst>
                <a:ext uri="{FF2B5EF4-FFF2-40B4-BE49-F238E27FC236}">
                  <a16:creationId xmlns:a16="http://schemas.microsoft.com/office/drawing/2014/main" id="{D6FC30EA-A53E-4125-BAD0-298193EB4874}"/>
                </a:ext>
              </a:extLst>
            </p:cNvPr>
            <p:cNvSpPr/>
            <p:nvPr/>
          </p:nvSpPr>
          <p:spPr>
            <a:xfrm rot="282404">
              <a:off x="5310516" y="2963551"/>
              <a:ext cx="9357" cy="192932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Graphic 2">
              <a:extLst>
                <a:ext uri="{FF2B5EF4-FFF2-40B4-BE49-F238E27FC236}">
                  <a16:creationId xmlns:a16="http://schemas.microsoft.com/office/drawing/2014/main" id="{0961333F-AF49-4C1B-82A5-B3F2E0C1BBAF}"/>
                </a:ext>
              </a:extLst>
            </p:cNvPr>
            <p:cNvSpPr/>
            <p:nvPr/>
          </p:nvSpPr>
          <p:spPr>
            <a:xfrm rot="282404">
              <a:off x="6999820" y="2855493"/>
              <a:ext cx="16548" cy="37287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2" name="Graphic 2">
              <a:extLst>
                <a:ext uri="{FF2B5EF4-FFF2-40B4-BE49-F238E27FC236}">
                  <a16:creationId xmlns:a16="http://schemas.microsoft.com/office/drawing/2014/main" id="{DBD1D84A-49C5-4460-8A64-049626DD4BDA}"/>
                </a:ext>
              </a:extLst>
            </p:cNvPr>
            <p:cNvSpPr/>
            <p:nvPr/>
          </p:nvSpPr>
          <p:spPr>
            <a:xfrm rot="282404">
              <a:off x="7007287" y="2882605"/>
              <a:ext cx="9357" cy="312241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3" name="Graphic 2">
              <a:extLst>
                <a:ext uri="{FF2B5EF4-FFF2-40B4-BE49-F238E27FC236}">
                  <a16:creationId xmlns:a16="http://schemas.microsoft.com/office/drawing/2014/main" id="{B6FB95F2-907E-402D-9EF6-145344E03BF1}"/>
                </a:ext>
              </a:extLst>
            </p:cNvPr>
            <p:cNvSpPr/>
            <p:nvPr/>
          </p:nvSpPr>
          <p:spPr>
            <a:xfrm rot="282404">
              <a:off x="6943784" y="3633242"/>
              <a:ext cx="13386" cy="255534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Graphic 2">
              <a:extLst>
                <a:ext uri="{FF2B5EF4-FFF2-40B4-BE49-F238E27FC236}">
                  <a16:creationId xmlns:a16="http://schemas.microsoft.com/office/drawing/2014/main" id="{8B21AEEF-A177-4B5A-B9FD-35C41F49ABDA}"/>
                </a:ext>
              </a:extLst>
            </p:cNvPr>
            <p:cNvSpPr/>
            <p:nvPr/>
          </p:nvSpPr>
          <p:spPr>
            <a:xfrm rot="282404">
              <a:off x="6949768" y="3651836"/>
              <a:ext cx="7591" cy="213976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Oval 216">
              <a:extLst>
                <a:ext uri="{FF2B5EF4-FFF2-40B4-BE49-F238E27FC236}">
                  <a16:creationId xmlns:a16="http://schemas.microsoft.com/office/drawing/2014/main" id="{BEE23510-65A2-42F5-B2BB-0AC36A38B78C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6519838" y="2077964"/>
              <a:ext cx="78801" cy="788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217">
              <a:extLst>
                <a:ext uri="{FF2B5EF4-FFF2-40B4-BE49-F238E27FC236}">
                  <a16:creationId xmlns:a16="http://schemas.microsoft.com/office/drawing/2014/main" id="{B3F24DCE-0DBA-4F82-BA9F-59AABE448EBD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6524763" y="2082889"/>
              <a:ext cx="68951" cy="68951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218">
              <a:extLst>
                <a:ext uri="{FF2B5EF4-FFF2-40B4-BE49-F238E27FC236}">
                  <a16:creationId xmlns:a16="http://schemas.microsoft.com/office/drawing/2014/main" id="{1FCFB97F-4D6E-454B-98B6-9EBF7525C4F0}"/>
                </a:ext>
              </a:extLst>
            </p:cNvPr>
            <p:cNvSpPr/>
            <p:nvPr/>
          </p:nvSpPr>
          <p:spPr>
            <a:xfrm rot="282404">
              <a:off x="6542198" y="2100324"/>
              <a:ext cx="34081" cy="3408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219">
              <a:extLst>
                <a:ext uri="{FF2B5EF4-FFF2-40B4-BE49-F238E27FC236}">
                  <a16:creationId xmlns:a16="http://schemas.microsoft.com/office/drawing/2014/main" id="{2DBA9933-C39B-42C0-868E-508440BC187F}"/>
                </a:ext>
              </a:extLst>
            </p:cNvPr>
            <p:cNvSpPr/>
            <p:nvPr/>
          </p:nvSpPr>
          <p:spPr>
            <a:xfrm rot="282404">
              <a:off x="6550200" y="2108326"/>
              <a:ext cx="18079" cy="18079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Graphic 2">
              <a:extLst>
                <a:ext uri="{FF2B5EF4-FFF2-40B4-BE49-F238E27FC236}">
                  <a16:creationId xmlns:a16="http://schemas.microsoft.com/office/drawing/2014/main" id="{36D75942-088B-4AD9-BB74-AEE4D3BB871E}"/>
                </a:ext>
              </a:extLst>
            </p:cNvPr>
            <p:cNvSpPr/>
            <p:nvPr userDrawn="1"/>
          </p:nvSpPr>
          <p:spPr>
            <a:xfrm rot="282404" flipH="1">
              <a:off x="5362107" y="2407341"/>
              <a:ext cx="6293" cy="8797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D66F261-286F-47BF-80A9-0EBB7A66661D}"/>
              </a:ext>
            </a:extLst>
          </p:cNvPr>
          <p:cNvGrpSpPr/>
          <p:nvPr userDrawn="1"/>
        </p:nvGrpSpPr>
        <p:grpSpPr>
          <a:xfrm>
            <a:off x="9441758" y="1431697"/>
            <a:ext cx="1751015" cy="3390226"/>
            <a:chOff x="8585332" y="1996556"/>
            <a:chExt cx="1751015" cy="3390226"/>
          </a:xfrm>
        </p:grpSpPr>
        <p:sp>
          <p:nvSpPr>
            <p:cNvPr id="41" name="Graphic 2">
              <a:extLst>
                <a:ext uri="{FF2B5EF4-FFF2-40B4-BE49-F238E27FC236}">
                  <a16:creationId xmlns:a16="http://schemas.microsoft.com/office/drawing/2014/main" id="{FE0FF148-1E7D-4F23-8374-4C417B0BFF79}"/>
                </a:ext>
              </a:extLst>
            </p:cNvPr>
            <p:cNvSpPr/>
            <p:nvPr/>
          </p:nvSpPr>
          <p:spPr>
            <a:xfrm rot="282404">
              <a:off x="8585332" y="1996556"/>
              <a:ext cx="1694149" cy="339022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Graphic 2">
              <a:extLst>
                <a:ext uri="{FF2B5EF4-FFF2-40B4-BE49-F238E27FC236}">
                  <a16:creationId xmlns:a16="http://schemas.microsoft.com/office/drawing/2014/main" id="{991C0DDC-3C69-4F8D-A426-893E38A831B9}"/>
                </a:ext>
              </a:extLst>
            </p:cNvPr>
            <p:cNvSpPr/>
            <p:nvPr/>
          </p:nvSpPr>
          <p:spPr>
            <a:xfrm rot="282404">
              <a:off x="8608032" y="2014338"/>
              <a:ext cx="1648751" cy="3354630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Graphic 2">
              <a:extLst>
                <a:ext uri="{FF2B5EF4-FFF2-40B4-BE49-F238E27FC236}">
                  <a16:creationId xmlns:a16="http://schemas.microsoft.com/office/drawing/2014/main" id="{E51566A1-C390-468E-B5C0-2B8FC63DD6CE}"/>
                </a:ext>
              </a:extLst>
            </p:cNvPr>
            <p:cNvSpPr/>
            <p:nvPr/>
          </p:nvSpPr>
          <p:spPr>
            <a:xfrm rot="282404">
              <a:off x="8680629" y="2413501"/>
              <a:ext cx="11854" cy="115512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Graphic 2">
              <a:extLst>
                <a:ext uri="{FF2B5EF4-FFF2-40B4-BE49-F238E27FC236}">
                  <a16:creationId xmlns:a16="http://schemas.microsoft.com/office/drawing/2014/main" id="{224C0449-4D4E-4222-8C00-B6C1CABBB105}"/>
                </a:ext>
              </a:extLst>
            </p:cNvPr>
            <p:cNvSpPr/>
            <p:nvPr/>
          </p:nvSpPr>
          <p:spPr>
            <a:xfrm rot="282404">
              <a:off x="8655571" y="2660506"/>
              <a:ext cx="16548" cy="23039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Graphic 2">
              <a:extLst>
                <a:ext uri="{FF2B5EF4-FFF2-40B4-BE49-F238E27FC236}">
                  <a16:creationId xmlns:a16="http://schemas.microsoft.com/office/drawing/2014/main" id="{08A09405-8C09-4D8F-AF3D-48280C84D87B}"/>
                </a:ext>
              </a:extLst>
            </p:cNvPr>
            <p:cNvSpPr/>
            <p:nvPr/>
          </p:nvSpPr>
          <p:spPr>
            <a:xfrm rot="282404">
              <a:off x="8655795" y="2676771"/>
              <a:ext cx="9357" cy="192932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Graphic 2">
              <a:extLst>
                <a:ext uri="{FF2B5EF4-FFF2-40B4-BE49-F238E27FC236}">
                  <a16:creationId xmlns:a16="http://schemas.microsoft.com/office/drawing/2014/main" id="{3788E2E7-E0A1-491B-807D-A4F244CD5018}"/>
                </a:ext>
              </a:extLst>
            </p:cNvPr>
            <p:cNvSpPr/>
            <p:nvPr/>
          </p:nvSpPr>
          <p:spPr>
            <a:xfrm rot="282404">
              <a:off x="8630028" y="2967090"/>
              <a:ext cx="16548" cy="23039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Graphic 2">
              <a:extLst>
                <a:ext uri="{FF2B5EF4-FFF2-40B4-BE49-F238E27FC236}">
                  <a16:creationId xmlns:a16="http://schemas.microsoft.com/office/drawing/2014/main" id="{40272715-6EBA-4B6F-B15F-67212E8BC010}"/>
                </a:ext>
              </a:extLst>
            </p:cNvPr>
            <p:cNvSpPr/>
            <p:nvPr/>
          </p:nvSpPr>
          <p:spPr>
            <a:xfrm rot="282404">
              <a:off x="8630219" y="2983351"/>
              <a:ext cx="9357" cy="192932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Graphic 2">
              <a:extLst>
                <a:ext uri="{FF2B5EF4-FFF2-40B4-BE49-F238E27FC236}">
                  <a16:creationId xmlns:a16="http://schemas.microsoft.com/office/drawing/2014/main" id="{449DF7C3-800E-48B6-967C-46EF887255E0}"/>
                </a:ext>
              </a:extLst>
            </p:cNvPr>
            <p:cNvSpPr/>
            <p:nvPr/>
          </p:nvSpPr>
          <p:spPr>
            <a:xfrm rot="282404">
              <a:off x="10319523" y="2875293"/>
              <a:ext cx="16548" cy="37287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0" name="Graphic 2">
              <a:extLst>
                <a:ext uri="{FF2B5EF4-FFF2-40B4-BE49-F238E27FC236}">
                  <a16:creationId xmlns:a16="http://schemas.microsoft.com/office/drawing/2014/main" id="{20A21060-FFE2-4133-B4EF-9462EF4CD2C5}"/>
                </a:ext>
              </a:extLst>
            </p:cNvPr>
            <p:cNvSpPr/>
            <p:nvPr/>
          </p:nvSpPr>
          <p:spPr>
            <a:xfrm rot="282404">
              <a:off x="10326990" y="2902405"/>
              <a:ext cx="9357" cy="312241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1" name="Graphic 2">
              <a:extLst>
                <a:ext uri="{FF2B5EF4-FFF2-40B4-BE49-F238E27FC236}">
                  <a16:creationId xmlns:a16="http://schemas.microsoft.com/office/drawing/2014/main" id="{C1612601-C08B-41ED-91E5-70514D775A95}"/>
                </a:ext>
              </a:extLst>
            </p:cNvPr>
            <p:cNvSpPr/>
            <p:nvPr/>
          </p:nvSpPr>
          <p:spPr>
            <a:xfrm rot="282404">
              <a:off x="10263487" y="3653042"/>
              <a:ext cx="13386" cy="255534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Graphic 2">
              <a:extLst>
                <a:ext uri="{FF2B5EF4-FFF2-40B4-BE49-F238E27FC236}">
                  <a16:creationId xmlns:a16="http://schemas.microsoft.com/office/drawing/2014/main" id="{E34133D0-F730-47BA-BAD0-BA2DF10657CD}"/>
                </a:ext>
              </a:extLst>
            </p:cNvPr>
            <p:cNvSpPr/>
            <p:nvPr/>
          </p:nvSpPr>
          <p:spPr>
            <a:xfrm rot="282404">
              <a:off x="10269471" y="3671636"/>
              <a:ext cx="7591" cy="213976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Oval 216">
              <a:extLst>
                <a:ext uri="{FF2B5EF4-FFF2-40B4-BE49-F238E27FC236}">
                  <a16:creationId xmlns:a16="http://schemas.microsoft.com/office/drawing/2014/main" id="{BD3C9E12-6AB2-4618-A221-5BA2C631C371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9839541" y="2097764"/>
              <a:ext cx="78801" cy="788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217">
              <a:extLst>
                <a:ext uri="{FF2B5EF4-FFF2-40B4-BE49-F238E27FC236}">
                  <a16:creationId xmlns:a16="http://schemas.microsoft.com/office/drawing/2014/main" id="{8185F779-C8D3-410C-9005-86EB11C96613}"/>
                </a:ext>
              </a:extLst>
            </p:cNvPr>
            <p:cNvSpPr>
              <a:spLocks noChangeAspect="1"/>
            </p:cNvSpPr>
            <p:nvPr/>
          </p:nvSpPr>
          <p:spPr>
            <a:xfrm rot="282404">
              <a:off x="9844466" y="2102689"/>
              <a:ext cx="68951" cy="68951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218">
              <a:extLst>
                <a:ext uri="{FF2B5EF4-FFF2-40B4-BE49-F238E27FC236}">
                  <a16:creationId xmlns:a16="http://schemas.microsoft.com/office/drawing/2014/main" id="{9A5982FB-8AD0-4589-B5E3-713DD4F71631}"/>
                </a:ext>
              </a:extLst>
            </p:cNvPr>
            <p:cNvSpPr/>
            <p:nvPr/>
          </p:nvSpPr>
          <p:spPr>
            <a:xfrm rot="282404">
              <a:off x="9861901" y="2120124"/>
              <a:ext cx="34081" cy="3408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219">
              <a:extLst>
                <a:ext uri="{FF2B5EF4-FFF2-40B4-BE49-F238E27FC236}">
                  <a16:creationId xmlns:a16="http://schemas.microsoft.com/office/drawing/2014/main" id="{423545B6-0078-4425-A895-546CE47CE2D4}"/>
                </a:ext>
              </a:extLst>
            </p:cNvPr>
            <p:cNvSpPr/>
            <p:nvPr/>
          </p:nvSpPr>
          <p:spPr>
            <a:xfrm rot="282404">
              <a:off x="9869903" y="2128126"/>
              <a:ext cx="18079" cy="18079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Graphic 2">
              <a:extLst>
                <a:ext uri="{FF2B5EF4-FFF2-40B4-BE49-F238E27FC236}">
                  <a16:creationId xmlns:a16="http://schemas.microsoft.com/office/drawing/2014/main" id="{E27E7FE2-EA9D-470A-BC5B-C3CB6B036FB4}"/>
                </a:ext>
              </a:extLst>
            </p:cNvPr>
            <p:cNvSpPr/>
            <p:nvPr userDrawn="1"/>
          </p:nvSpPr>
          <p:spPr>
            <a:xfrm rot="282404" flipH="1">
              <a:off x="8681810" y="2427141"/>
              <a:ext cx="6293" cy="8797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1" name="그림 개체 틀 60">
            <a:extLst>
              <a:ext uri="{FF2B5EF4-FFF2-40B4-BE49-F238E27FC236}">
                <a16:creationId xmlns:a16="http://schemas.microsoft.com/office/drawing/2014/main" id="{006E9CAC-4AB5-4C74-ACED-24FD536A78E9}"/>
              </a:ext>
            </a:extLst>
          </p:cNvPr>
          <p:cNvSpPr>
            <a:spLocks noGrp="1"/>
          </p:cNvSpPr>
          <p:nvPr userDrawn="1">
            <p:ph type="pic" idx="16" hasCustomPrompt="1"/>
          </p:nvPr>
        </p:nvSpPr>
        <p:spPr>
          <a:xfrm>
            <a:off x="1659092" y="1461563"/>
            <a:ext cx="1804784" cy="3330495"/>
          </a:xfrm>
          <a:custGeom>
            <a:avLst/>
            <a:gdLst>
              <a:gd name="connsiteX0" fmla="*/ 421440 w 1804784"/>
              <a:gd name="connsiteY0" fmla="*/ 611 h 3330495"/>
              <a:gd name="connsiteX1" fmla="*/ 570411 w 1804784"/>
              <a:gd name="connsiteY1" fmla="*/ 12876 h 3330495"/>
              <a:gd name="connsiteX2" fmla="*/ 583727 w 1804784"/>
              <a:gd name="connsiteY2" fmla="*/ 27737 h 3330495"/>
              <a:gd name="connsiteX3" fmla="*/ 686761 w 1804784"/>
              <a:gd name="connsiteY3" fmla="*/ 142736 h 3330495"/>
              <a:gd name="connsiteX4" fmla="*/ 1357129 w 1804784"/>
              <a:gd name="connsiteY4" fmla="*/ 197930 h 3330495"/>
              <a:gd name="connsiteX5" fmla="*/ 1477585 w 1804784"/>
              <a:gd name="connsiteY5" fmla="*/ 101332 h 3330495"/>
              <a:gd name="connsiteX6" fmla="*/ 1493152 w 1804784"/>
              <a:gd name="connsiteY6" fmla="*/ 88848 h 3330495"/>
              <a:gd name="connsiteX7" fmla="*/ 1649133 w 1804784"/>
              <a:gd name="connsiteY7" fmla="*/ 101691 h 3330495"/>
              <a:gd name="connsiteX8" fmla="*/ 1804266 w 1804784"/>
              <a:gd name="connsiteY8" fmla="*/ 274837 h 3330495"/>
              <a:gd name="connsiteX9" fmla="*/ 1564709 w 1804784"/>
              <a:gd name="connsiteY9" fmla="*/ 3184443 h 3330495"/>
              <a:gd name="connsiteX10" fmla="*/ 1383345 w 1804784"/>
              <a:gd name="connsiteY10" fmla="*/ 3329885 h 3330495"/>
              <a:gd name="connsiteX11" fmla="*/ 155652 w 1804784"/>
              <a:gd name="connsiteY11" fmla="*/ 3228805 h 3330495"/>
              <a:gd name="connsiteX12" fmla="*/ 519 w 1804784"/>
              <a:gd name="connsiteY12" fmla="*/ 3055658 h 3330495"/>
              <a:gd name="connsiteX13" fmla="*/ 240076 w 1804784"/>
              <a:gd name="connsiteY13" fmla="*/ 146052 h 3330495"/>
              <a:gd name="connsiteX14" fmla="*/ 421440 w 1804784"/>
              <a:gd name="connsiteY14" fmla="*/ 611 h 333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4784" h="3330495">
                <a:moveTo>
                  <a:pt x="421440" y="611"/>
                </a:moveTo>
                <a:lnTo>
                  <a:pt x="570411" y="12876"/>
                </a:lnTo>
                <a:cubicBezTo>
                  <a:pt x="578368" y="13531"/>
                  <a:pt x="584349" y="20171"/>
                  <a:pt x="583727" y="27737"/>
                </a:cubicBezTo>
                <a:cubicBezTo>
                  <a:pt x="578915" y="86179"/>
                  <a:pt x="625070" y="137657"/>
                  <a:pt x="686761" y="142736"/>
                </a:cubicBezTo>
                <a:lnTo>
                  <a:pt x="1357129" y="197930"/>
                </a:lnTo>
                <a:cubicBezTo>
                  <a:pt x="1418855" y="203012"/>
                  <a:pt x="1472776" y="159740"/>
                  <a:pt x="1477585" y="101332"/>
                </a:cubicBezTo>
                <a:cubicBezTo>
                  <a:pt x="1478205" y="93799"/>
                  <a:pt x="1485160" y="88190"/>
                  <a:pt x="1493152" y="88848"/>
                </a:cubicBezTo>
                <a:lnTo>
                  <a:pt x="1649133" y="101691"/>
                </a:lnTo>
                <a:cubicBezTo>
                  <a:pt x="1742055" y="109341"/>
                  <a:pt x="1811510" y="186861"/>
                  <a:pt x="1804266" y="274837"/>
                </a:cubicBezTo>
                <a:lnTo>
                  <a:pt x="1564709" y="3184443"/>
                </a:lnTo>
                <a:cubicBezTo>
                  <a:pt x="1557466" y="3272420"/>
                  <a:pt x="1476268" y="3337536"/>
                  <a:pt x="1383345" y="3329885"/>
                </a:cubicBezTo>
                <a:lnTo>
                  <a:pt x="155652" y="3228805"/>
                </a:lnTo>
                <a:cubicBezTo>
                  <a:pt x="62730" y="3221155"/>
                  <a:pt x="-6725" y="3143635"/>
                  <a:pt x="519" y="3055658"/>
                </a:cubicBezTo>
                <a:lnTo>
                  <a:pt x="240076" y="146052"/>
                </a:lnTo>
                <a:cubicBezTo>
                  <a:pt x="247320" y="58076"/>
                  <a:pt x="328518" y="-7040"/>
                  <a:pt x="421440" y="6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6206961C-563B-4DEF-8CFC-A7DFDDC6EB9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522766" y="1461563"/>
            <a:ext cx="1804785" cy="3330495"/>
          </a:xfrm>
          <a:custGeom>
            <a:avLst/>
            <a:gdLst>
              <a:gd name="connsiteX0" fmla="*/ 421440 w 1804785"/>
              <a:gd name="connsiteY0" fmla="*/ 611 h 3330495"/>
              <a:gd name="connsiteX1" fmla="*/ 570411 w 1804785"/>
              <a:gd name="connsiteY1" fmla="*/ 12876 h 3330495"/>
              <a:gd name="connsiteX2" fmla="*/ 583727 w 1804785"/>
              <a:gd name="connsiteY2" fmla="*/ 27738 h 3330495"/>
              <a:gd name="connsiteX3" fmla="*/ 686761 w 1804785"/>
              <a:gd name="connsiteY3" fmla="*/ 142736 h 3330495"/>
              <a:gd name="connsiteX4" fmla="*/ 1357129 w 1804785"/>
              <a:gd name="connsiteY4" fmla="*/ 197930 h 3330495"/>
              <a:gd name="connsiteX5" fmla="*/ 1477585 w 1804785"/>
              <a:gd name="connsiteY5" fmla="*/ 101332 h 3330495"/>
              <a:gd name="connsiteX6" fmla="*/ 1493152 w 1804785"/>
              <a:gd name="connsiteY6" fmla="*/ 88848 h 3330495"/>
              <a:gd name="connsiteX7" fmla="*/ 1649133 w 1804785"/>
              <a:gd name="connsiteY7" fmla="*/ 101691 h 3330495"/>
              <a:gd name="connsiteX8" fmla="*/ 1804267 w 1804785"/>
              <a:gd name="connsiteY8" fmla="*/ 274837 h 3330495"/>
              <a:gd name="connsiteX9" fmla="*/ 1564709 w 1804785"/>
              <a:gd name="connsiteY9" fmla="*/ 3184443 h 3330495"/>
              <a:gd name="connsiteX10" fmla="*/ 1383345 w 1804785"/>
              <a:gd name="connsiteY10" fmla="*/ 3329885 h 3330495"/>
              <a:gd name="connsiteX11" fmla="*/ 155653 w 1804785"/>
              <a:gd name="connsiteY11" fmla="*/ 3228805 h 3330495"/>
              <a:gd name="connsiteX12" fmla="*/ 519 w 1804785"/>
              <a:gd name="connsiteY12" fmla="*/ 3055658 h 3330495"/>
              <a:gd name="connsiteX13" fmla="*/ 240076 w 1804785"/>
              <a:gd name="connsiteY13" fmla="*/ 146052 h 3330495"/>
              <a:gd name="connsiteX14" fmla="*/ 421440 w 1804785"/>
              <a:gd name="connsiteY14" fmla="*/ 611 h 333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4785" h="3330495">
                <a:moveTo>
                  <a:pt x="421440" y="611"/>
                </a:moveTo>
                <a:lnTo>
                  <a:pt x="570411" y="12876"/>
                </a:lnTo>
                <a:cubicBezTo>
                  <a:pt x="578368" y="13531"/>
                  <a:pt x="584350" y="20171"/>
                  <a:pt x="583727" y="27738"/>
                </a:cubicBezTo>
                <a:cubicBezTo>
                  <a:pt x="578915" y="86178"/>
                  <a:pt x="625070" y="137657"/>
                  <a:pt x="686761" y="142736"/>
                </a:cubicBezTo>
                <a:lnTo>
                  <a:pt x="1357129" y="197930"/>
                </a:lnTo>
                <a:cubicBezTo>
                  <a:pt x="1418855" y="203012"/>
                  <a:pt x="1472776" y="159740"/>
                  <a:pt x="1477585" y="101332"/>
                </a:cubicBezTo>
                <a:cubicBezTo>
                  <a:pt x="1478205" y="93799"/>
                  <a:pt x="1485160" y="88190"/>
                  <a:pt x="1493152" y="88848"/>
                </a:cubicBezTo>
                <a:lnTo>
                  <a:pt x="1649133" y="101691"/>
                </a:lnTo>
                <a:cubicBezTo>
                  <a:pt x="1742056" y="109341"/>
                  <a:pt x="1811510" y="186861"/>
                  <a:pt x="1804267" y="274837"/>
                </a:cubicBezTo>
                <a:lnTo>
                  <a:pt x="1564709" y="3184443"/>
                </a:lnTo>
                <a:cubicBezTo>
                  <a:pt x="1557466" y="3272420"/>
                  <a:pt x="1476268" y="3337536"/>
                  <a:pt x="1383345" y="3329885"/>
                </a:cubicBezTo>
                <a:lnTo>
                  <a:pt x="155653" y="3228805"/>
                </a:lnTo>
                <a:cubicBezTo>
                  <a:pt x="62730" y="3221155"/>
                  <a:pt x="-6725" y="3143635"/>
                  <a:pt x="519" y="3055658"/>
                </a:cubicBezTo>
                <a:lnTo>
                  <a:pt x="240076" y="146052"/>
                </a:lnTo>
                <a:cubicBezTo>
                  <a:pt x="247320" y="58076"/>
                  <a:pt x="328518" y="-7040"/>
                  <a:pt x="421440" y="6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3" name="그림 개체 틀 62">
            <a:extLst>
              <a:ext uri="{FF2B5EF4-FFF2-40B4-BE49-F238E27FC236}">
                <a16:creationId xmlns:a16="http://schemas.microsoft.com/office/drawing/2014/main" id="{A74AD281-0E36-4FA0-B82B-DF7B3007A5D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386440" y="1461563"/>
            <a:ext cx="1804784" cy="3330495"/>
          </a:xfrm>
          <a:custGeom>
            <a:avLst/>
            <a:gdLst>
              <a:gd name="connsiteX0" fmla="*/ 421440 w 1804784"/>
              <a:gd name="connsiteY0" fmla="*/ 611 h 3330495"/>
              <a:gd name="connsiteX1" fmla="*/ 570411 w 1804784"/>
              <a:gd name="connsiteY1" fmla="*/ 12876 h 3330495"/>
              <a:gd name="connsiteX2" fmla="*/ 583726 w 1804784"/>
              <a:gd name="connsiteY2" fmla="*/ 27737 h 3330495"/>
              <a:gd name="connsiteX3" fmla="*/ 686761 w 1804784"/>
              <a:gd name="connsiteY3" fmla="*/ 142736 h 3330495"/>
              <a:gd name="connsiteX4" fmla="*/ 1357129 w 1804784"/>
              <a:gd name="connsiteY4" fmla="*/ 197930 h 3330495"/>
              <a:gd name="connsiteX5" fmla="*/ 1477585 w 1804784"/>
              <a:gd name="connsiteY5" fmla="*/ 101332 h 3330495"/>
              <a:gd name="connsiteX6" fmla="*/ 1493152 w 1804784"/>
              <a:gd name="connsiteY6" fmla="*/ 88848 h 3330495"/>
              <a:gd name="connsiteX7" fmla="*/ 1649133 w 1804784"/>
              <a:gd name="connsiteY7" fmla="*/ 101691 h 3330495"/>
              <a:gd name="connsiteX8" fmla="*/ 1804266 w 1804784"/>
              <a:gd name="connsiteY8" fmla="*/ 274837 h 3330495"/>
              <a:gd name="connsiteX9" fmla="*/ 1564709 w 1804784"/>
              <a:gd name="connsiteY9" fmla="*/ 3184443 h 3330495"/>
              <a:gd name="connsiteX10" fmla="*/ 1383345 w 1804784"/>
              <a:gd name="connsiteY10" fmla="*/ 3329885 h 3330495"/>
              <a:gd name="connsiteX11" fmla="*/ 155652 w 1804784"/>
              <a:gd name="connsiteY11" fmla="*/ 3228805 h 3330495"/>
              <a:gd name="connsiteX12" fmla="*/ 519 w 1804784"/>
              <a:gd name="connsiteY12" fmla="*/ 3055658 h 3330495"/>
              <a:gd name="connsiteX13" fmla="*/ 240076 w 1804784"/>
              <a:gd name="connsiteY13" fmla="*/ 146052 h 3330495"/>
              <a:gd name="connsiteX14" fmla="*/ 421440 w 1804784"/>
              <a:gd name="connsiteY14" fmla="*/ 611 h 333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4784" h="3330495">
                <a:moveTo>
                  <a:pt x="421440" y="611"/>
                </a:moveTo>
                <a:lnTo>
                  <a:pt x="570411" y="12876"/>
                </a:lnTo>
                <a:cubicBezTo>
                  <a:pt x="578368" y="13531"/>
                  <a:pt x="584349" y="20171"/>
                  <a:pt x="583726" y="27737"/>
                </a:cubicBezTo>
                <a:cubicBezTo>
                  <a:pt x="578915" y="86179"/>
                  <a:pt x="625070" y="137657"/>
                  <a:pt x="686761" y="142736"/>
                </a:cubicBezTo>
                <a:lnTo>
                  <a:pt x="1357129" y="197930"/>
                </a:lnTo>
                <a:cubicBezTo>
                  <a:pt x="1418855" y="203012"/>
                  <a:pt x="1472776" y="159740"/>
                  <a:pt x="1477585" y="101332"/>
                </a:cubicBezTo>
                <a:cubicBezTo>
                  <a:pt x="1478205" y="93799"/>
                  <a:pt x="1485160" y="88190"/>
                  <a:pt x="1493152" y="88848"/>
                </a:cubicBezTo>
                <a:lnTo>
                  <a:pt x="1649133" y="101691"/>
                </a:lnTo>
                <a:cubicBezTo>
                  <a:pt x="1742055" y="109341"/>
                  <a:pt x="1811510" y="186861"/>
                  <a:pt x="1804266" y="274837"/>
                </a:cubicBezTo>
                <a:lnTo>
                  <a:pt x="1564709" y="3184443"/>
                </a:lnTo>
                <a:cubicBezTo>
                  <a:pt x="1557466" y="3272420"/>
                  <a:pt x="1476267" y="3337536"/>
                  <a:pt x="1383345" y="3329885"/>
                </a:cubicBezTo>
                <a:lnTo>
                  <a:pt x="155652" y="3228805"/>
                </a:lnTo>
                <a:cubicBezTo>
                  <a:pt x="62730" y="3221155"/>
                  <a:pt x="-6725" y="3143635"/>
                  <a:pt x="519" y="3055658"/>
                </a:cubicBezTo>
                <a:lnTo>
                  <a:pt x="240076" y="146052"/>
                </a:lnTo>
                <a:cubicBezTo>
                  <a:pt x="247319" y="58076"/>
                  <a:pt x="328517" y="-7040"/>
                  <a:pt x="421440" y="6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69188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051202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180240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281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7369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474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983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2162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516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4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A76AB33-70F0-4E71-890D-21782E1A8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4089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0274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118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187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79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727893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6061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6739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9540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14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976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225825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3132299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2326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7968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51211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9326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125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8017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6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06E7ADD3-7550-4A68-9BE9-8CB16D2B3640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2088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987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961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3456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381417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3818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9921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06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010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71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2661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592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807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314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2400278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08369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7">
            <a:extLst>
              <a:ext uri="{FF2B5EF4-FFF2-40B4-BE49-F238E27FC236}">
                <a16:creationId xmlns:a16="http://schemas.microsoft.com/office/drawing/2014/main" id="{3F7C15A9-3591-4453-9DAF-26EDE96A77BD}"/>
              </a:ext>
            </a:extLst>
          </p:cNvPr>
          <p:cNvSpPr/>
          <p:nvPr userDrawn="1"/>
        </p:nvSpPr>
        <p:spPr>
          <a:xfrm>
            <a:off x="6096000" y="1134290"/>
            <a:ext cx="5529944" cy="2749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BF14F2-F34F-42A4-B118-4185FBD176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99269" y="-1"/>
            <a:ext cx="3017520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ADC6CC75-650E-4087-BC4A-01C7224311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39223" y="0"/>
            <a:ext cx="361215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55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53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62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4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6D1849-EFEE-4FBA-B431-55FD58E093A0}"/>
              </a:ext>
            </a:extLst>
          </p:cNvPr>
          <p:cNvSpPr txBox="1"/>
          <p:nvPr/>
        </p:nvSpPr>
        <p:spPr>
          <a:xfrm>
            <a:off x="7121901" y="4073376"/>
            <a:ext cx="4451608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Detecting Cyberbullying with NLP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A1BC0-5A40-41DF-BD86-CF1EB81C4DA1}"/>
              </a:ext>
            </a:extLst>
          </p:cNvPr>
          <p:cNvSpPr txBox="1"/>
          <p:nvPr/>
        </p:nvSpPr>
        <p:spPr>
          <a:xfrm>
            <a:off x="9328558" y="260857"/>
            <a:ext cx="25721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1"/>
                </a:solidFill>
                <a:cs typeface="Arial" pitchFamily="34" charset="0"/>
              </a:rPr>
              <a:t>Arianna Privato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ML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8DEB0-1A3F-4965-B5E1-62141059553E}"/>
              </a:ext>
            </a:extLst>
          </p:cNvPr>
          <p:cNvSpPr txBox="1"/>
          <p:nvPr/>
        </p:nvSpPr>
        <p:spPr>
          <a:xfrm>
            <a:off x="7675927" y="1654914"/>
            <a:ext cx="41660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How can we protect ourselves and our children from dangerous comments online?</a:t>
            </a: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371753" y="269032"/>
            <a:ext cx="2028337" cy="2028337"/>
            <a:chOff x="7249547" y="167887"/>
            <a:chExt cx="1575792" cy="1575792"/>
          </a:xfrm>
        </p:grpSpPr>
        <p:sp>
          <p:nvSpPr>
            <p:cNvPr id="50" name="Oval 49"/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Oval 50"/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8A2903-23F8-47E8-B3FD-9DD57AFC1B68}"/>
              </a:ext>
            </a:extLst>
          </p:cNvPr>
          <p:cNvGrpSpPr/>
          <p:nvPr/>
        </p:nvGrpSpPr>
        <p:grpSpPr>
          <a:xfrm>
            <a:off x="9663036" y="741808"/>
            <a:ext cx="1445770" cy="1138773"/>
            <a:chOff x="9064829" y="538890"/>
            <a:chExt cx="1445770" cy="1138773"/>
          </a:xfrm>
        </p:grpSpPr>
        <p:sp>
          <p:nvSpPr>
            <p:cNvPr id="32" name="TextBox 31"/>
            <p:cNvSpPr txBox="1"/>
            <p:nvPr/>
          </p:nvSpPr>
          <p:spPr>
            <a:xfrm>
              <a:off x="9064829" y="538890"/>
              <a:ext cx="1445770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INTRO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64829" y="1092888"/>
              <a:ext cx="14290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NLP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8501311" y="2566979"/>
            <a:ext cx="3958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  <a:latin typeface="+mj-lt"/>
              </a:rPr>
              <a:t>Text cleaning</a:t>
            </a: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4097C796-6926-423A-A7D5-AB30714B83E4}"/>
              </a:ext>
            </a:extLst>
          </p:cNvPr>
          <p:cNvSpPr/>
          <p:nvPr/>
        </p:nvSpPr>
        <p:spPr>
          <a:xfrm rot="2700000">
            <a:off x="8128820" y="411572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8084461" y="5405564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" name="Segnaposto immagine 1028">
            <a:extLst>
              <a:ext uri="{FF2B5EF4-FFF2-40B4-BE49-F238E27FC236}">
                <a16:creationId xmlns:a16="http://schemas.microsoft.com/office/drawing/2014/main" id="{C44C2B65-3121-E1F1-647C-448EA831A7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" b="3491"/>
          <a:stretch>
            <a:fillRect/>
          </a:stretch>
        </p:blipFill>
        <p:spPr>
          <a:xfrm>
            <a:off x="930275" y="1741488"/>
            <a:ext cx="2025650" cy="3509962"/>
          </a:xfrm>
        </p:spPr>
      </p:pic>
      <p:pic>
        <p:nvPicPr>
          <p:cNvPr id="1030" name="Picture 6" descr="4. Preparing Textual Data for Statistics and Machine Learning - Blueprints  for Text Analytics Using Python [Book]">
            <a:extLst>
              <a:ext uri="{FF2B5EF4-FFF2-40B4-BE49-F238E27FC236}">
                <a16:creationId xmlns:a16="http://schemas.microsoft.com/office/drawing/2014/main" id="{1898D0AE-86DE-F789-1517-C0A6DBEA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24" y="3583136"/>
            <a:ext cx="8890456" cy="300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554347-372E-5114-E727-B149C10E4A8D}"/>
              </a:ext>
            </a:extLst>
          </p:cNvPr>
          <p:cNvSpPr txBox="1"/>
          <p:nvPr/>
        </p:nvSpPr>
        <p:spPr>
          <a:xfrm>
            <a:off x="0" y="159997"/>
            <a:ext cx="622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t-IT" altLang="ko-KR" sz="1800" b="1" dirty="0">
                <a:solidFill>
                  <a:schemeClr val="bg1"/>
                </a:solidFill>
                <a:latin typeface="Arial"/>
                <a:cs typeface="Arial" pitchFamily="34" charset="0"/>
              </a:rPr>
              <a:t>2.     NLP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egnaposto immagine 1028">
            <a:extLst>
              <a:ext uri="{FF2B5EF4-FFF2-40B4-BE49-F238E27FC236}">
                <a16:creationId xmlns:a16="http://schemas.microsoft.com/office/drawing/2014/main" id="{35BCD13D-E2E8-349A-7289-2819B326DAC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4" b="8044"/>
          <a:stretch>
            <a:fillRect/>
          </a:stretch>
        </p:blipFill>
        <p:spPr/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5E40A85C-2B61-FB4F-6470-F10260B56ADB}"/>
              </a:ext>
            </a:extLst>
          </p:cNvPr>
          <p:cNvSpPr txBox="1"/>
          <p:nvPr/>
        </p:nvSpPr>
        <p:spPr>
          <a:xfrm>
            <a:off x="1002491" y="60019"/>
            <a:ext cx="5793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LINEAR MODEL</a:t>
            </a:r>
            <a:endParaRPr lang="es-ES" sz="3200" b="1" dirty="0">
              <a:solidFill>
                <a:srgbClr val="FF0000"/>
              </a:solidFill>
            </a:endParaRPr>
          </a:p>
        </p:txBody>
      </p:sp>
      <p:grpSp>
        <p:nvGrpSpPr>
          <p:cNvPr id="2" name="Group 48">
            <a:extLst>
              <a:ext uri="{FF2B5EF4-FFF2-40B4-BE49-F238E27FC236}">
                <a16:creationId xmlns:a16="http://schemas.microsoft.com/office/drawing/2014/main" id="{C728EA1C-F254-D8FF-9E62-E3711F323276}"/>
              </a:ext>
            </a:extLst>
          </p:cNvPr>
          <p:cNvGrpSpPr/>
          <p:nvPr/>
        </p:nvGrpSpPr>
        <p:grpSpPr>
          <a:xfrm>
            <a:off x="5896578" y="1907862"/>
            <a:ext cx="2028337" cy="2028337"/>
            <a:chOff x="7249547" y="167887"/>
            <a:chExt cx="1575792" cy="1575792"/>
          </a:xfrm>
        </p:grpSpPr>
        <p:sp>
          <p:nvSpPr>
            <p:cNvPr id="3" name="Oval 49">
              <a:extLst>
                <a:ext uri="{FF2B5EF4-FFF2-40B4-BE49-F238E27FC236}">
                  <a16:creationId xmlns:a16="http://schemas.microsoft.com/office/drawing/2014/main" id="{BFF3B9B9-06B1-1D78-C27A-9C04DBFE0BD2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Oval 50">
              <a:extLst>
                <a:ext uri="{FF2B5EF4-FFF2-40B4-BE49-F238E27FC236}">
                  <a16:creationId xmlns:a16="http://schemas.microsoft.com/office/drawing/2014/main" id="{7A788A7C-E8AE-F226-7836-FD17E5525246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11">
            <a:extLst>
              <a:ext uri="{FF2B5EF4-FFF2-40B4-BE49-F238E27FC236}">
                <a16:creationId xmlns:a16="http://schemas.microsoft.com/office/drawing/2014/main" id="{EB3484EC-0CBC-3C32-026F-89D4A13E94EA}"/>
              </a:ext>
            </a:extLst>
          </p:cNvPr>
          <p:cNvGrpSpPr/>
          <p:nvPr/>
        </p:nvGrpSpPr>
        <p:grpSpPr>
          <a:xfrm>
            <a:off x="6253893" y="2255476"/>
            <a:ext cx="1445770" cy="1204660"/>
            <a:chOff x="6726512" y="2074407"/>
            <a:chExt cx="1445770" cy="1204660"/>
          </a:xfrm>
        </p:grpSpPr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EBD3AB00-0ABB-B611-B784-05D1A2E54D03}"/>
                </a:ext>
              </a:extLst>
            </p:cNvPr>
            <p:cNvSpPr txBox="1"/>
            <p:nvPr/>
          </p:nvSpPr>
          <p:spPr>
            <a:xfrm>
              <a:off x="6726512" y="2074407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93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39DEC47C-ED52-5A14-9530-01033B357D80}"/>
                </a:ext>
              </a:extLst>
            </p:cNvPr>
            <p:cNvSpPr txBox="1"/>
            <p:nvPr/>
          </p:nvSpPr>
          <p:spPr>
            <a:xfrm>
              <a:off x="6726512" y="2878957"/>
              <a:ext cx="142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Accuracy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24" name="Group 48">
            <a:extLst>
              <a:ext uri="{FF2B5EF4-FFF2-40B4-BE49-F238E27FC236}">
                <a16:creationId xmlns:a16="http://schemas.microsoft.com/office/drawing/2014/main" id="{43BD5839-3524-3B5F-028B-A1B08905D0D8}"/>
              </a:ext>
            </a:extLst>
          </p:cNvPr>
          <p:cNvGrpSpPr/>
          <p:nvPr/>
        </p:nvGrpSpPr>
        <p:grpSpPr>
          <a:xfrm>
            <a:off x="9984149" y="118030"/>
            <a:ext cx="2028337" cy="2028337"/>
            <a:chOff x="7249547" y="167887"/>
            <a:chExt cx="1575792" cy="1575792"/>
          </a:xfrm>
        </p:grpSpPr>
        <p:sp>
          <p:nvSpPr>
            <p:cNvPr id="1025" name="Oval 49">
              <a:extLst>
                <a:ext uri="{FF2B5EF4-FFF2-40B4-BE49-F238E27FC236}">
                  <a16:creationId xmlns:a16="http://schemas.microsoft.com/office/drawing/2014/main" id="{79C3A386-3E23-8B7C-8216-A74579363A46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6" name="Oval 50">
              <a:extLst>
                <a:ext uri="{FF2B5EF4-FFF2-40B4-BE49-F238E27FC236}">
                  <a16:creationId xmlns:a16="http://schemas.microsoft.com/office/drawing/2014/main" id="{204D9711-385C-D6D5-0F9A-04EDB0226D8A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rgbClr val="FFB954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MODEL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altLang="ko-KR" sz="2700" kern="0" dirty="0">
                  <a:solidFill>
                    <a:prstClr val="white"/>
                  </a:solidFill>
                  <a:latin typeface="Arial"/>
                </a:rPr>
                <a:t>1</a:t>
              </a: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1032" name="Immagine 1031">
            <a:extLst>
              <a:ext uri="{FF2B5EF4-FFF2-40B4-BE49-F238E27FC236}">
                <a16:creationId xmlns:a16="http://schemas.microsoft.com/office/drawing/2014/main" id="{549D8279-5566-A1F2-4995-01CFCF03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1" y="731194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egnaposto immagine 1028">
            <a:extLst>
              <a:ext uri="{FF2B5EF4-FFF2-40B4-BE49-F238E27FC236}">
                <a16:creationId xmlns:a16="http://schemas.microsoft.com/office/drawing/2014/main" id="{35BCD13D-E2E8-349A-7289-2819B326DAC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4" b="8044"/>
          <a:stretch>
            <a:fillRect/>
          </a:stretch>
        </p:blipFill>
        <p:spPr/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5E40A85C-2B61-FB4F-6470-F10260B56ADB}"/>
              </a:ext>
            </a:extLst>
          </p:cNvPr>
          <p:cNvSpPr txBox="1"/>
          <p:nvPr/>
        </p:nvSpPr>
        <p:spPr>
          <a:xfrm>
            <a:off x="1002491" y="60019"/>
            <a:ext cx="5793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LSTM MODEL</a:t>
            </a:r>
            <a:endParaRPr lang="es-ES" sz="3200" b="1" dirty="0">
              <a:solidFill>
                <a:srgbClr val="FF0000"/>
              </a:solidFill>
            </a:endParaRPr>
          </a:p>
        </p:txBody>
      </p:sp>
      <p:grpSp>
        <p:nvGrpSpPr>
          <p:cNvPr id="2" name="Group 48">
            <a:extLst>
              <a:ext uri="{FF2B5EF4-FFF2-40B4-BE49-F238E27FC236}">
                <a16:creationId xmlns:a16="http://schemas.microsoft.com/office/drawing/2014/main" id="{C728EA1C-F254-D8FF-9E62-E3711F323276}"/>
              </a:ext>
            </a:extLst>
          </p:cNvPr>
          <p:cNvGrpSpPr/>
          <p:nvPr/>
        </p:nvGrpSpPr>
        <p:grpSpPr>
          <a:xfrm>
            <a:off x="5896578" y="1907862"/>
            <a:ext cx="2028337" cy="2028337"/>
            <a:chOff x="7249547" y="167887"/>
            <a:chExt cx="1575792" cy="1575792"/>
          </a:xfrm>
        </p:grpSpPr>
        <p:sp>
          <p:nvSpPr>
            <p:cNvPr id="3" name="Oval 49">
              <a:extLst>
                <a:ext uri="{FF2B5EF4-FFF2-40B4-BE49-F238E27FC236}">
                  <a16:creationId xmlns:a16="http://schemas.microsoft.com/office/drawing/2014/main" id="{BFF3B9B9-06B1-1D78-C27A-9C04DBFE0BD2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Oval 50">
              <a:extLst>
                <a:ext uri="{FF2B5EF4-FFF2-40B4-BE49-F238E27FC236}">
                  <a16:creationId xmlns:a16="http://schemas.microsoft.com/office/drawing/2014/main" id="{7A788A7C-E8AE-F226-7836-FD17E5525246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11">
            <a:extLst>
              <a:ext uri="{FF2B5EF4-FFF2-40B4-BE49-F238E27FC236}">
                <a16:creationId xmlns:a16="http://schemas.microsoft.com/office/drawing/2014/main" id="{EB3484EC-0CBC-3C32-026F-89D4A13E94EA}"/>
              </a:ext>
            </a:extLst>
          </p:cNvPr>
          <p:cNvGrpSpPr/>
          <p:nvPr/>
        </p:nvGrpSpPr>
        <p:grpSpPr>
          <a:xfrm>
            <a:off x="6253893" y="2255476"/>
            <a:ext cx="1445770" cy="1204660"/>
            <a:chOff x="6726512" y="2074407"/>
            <a:chExt cx="1445770" cy="1204660"/>
          </a:xfrm>
        </p:grpSpPr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EBD3AB00-0ABB-B611-B784-05D1A2E54D03}"/>
                </a:ext>
              </a:extLst>
            </p:cNvPr>
            <p:cNvSpPr txBox="1"/>
            <p:nvPr/>
          </p:nvSpPr>
          <p:spPr>
            <a:xfrm>
              <a:off x="6726512" y="2074407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94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39DEC47C-ED52-5A14-9530-01033B357D80}"/>
                </a:ext>
              </a:extLst>
            </p:cNvPr>
            <p:cNvSpPr txBox="1"/>
            <p:nvPr/>
          </p:nvSpPr>
          <p:spPr>
            <a:xfrm>
              <a:off x="6726512" y="2878957"/>
              <a:ext cx="142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Accuracy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24" name="Group 48">
            <a:extLst>
              <a:ext uri="{FF2B5EF4-FFF2-40B4-BE49-F238E27FC236}">
                <a16:creationId xmlns:a16="http://schemas.microsoft.com/office/drawing/2014/main" id="{43BD5839-3524-3B5F-028B-A1B08905D0D8}"/>
              </a:ext>
            </a:extLst>
          </p:cNvPr>
          <p:cNvGrpSpPr/>
          <p:nvPr/>
        </p:nvGrpSpPr>
        <p:grpSpPr>
          <a:xfrm>
            <a:off x="9984149" y="118030"/>
            <a:ext cx="2028337" cy="2028337"/>
            <a:chOff x="7249547" y="167887"/>
            <a:chExt cx="1575792" cy="1575792"/>
          </a:xfrm>
        </p:grpSpPr>
        <p:sp>
          <p:nvSpPr>
            <p:cNvPr id="1025" name="Oval 49">
              <a:extLst>
                <a:ext uri="{FF2B5EF4-FFF2-40B4-BE49-F238E27FC236}">
                  <a16:creationId xmlns:a16="http://schemas.microsoft.com/office/drawing/2014/main" id="{79C3A386-3E23-8B7C-8216-A74579363A46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6" name="Oval 50">
              <a:extLst>
                <a:ext uri="{FF2B5EF4-FFF2-40B4-BE49-F238E27FC236}">
                  <a16:creationId xmlns:a16="http://schemas.microsoft.com/office/drawing/2014/main" id="{204D9711-385C-D6D5-0F9A-04EDB0226D8A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rgbClr val="FFB954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MODEL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2</a:t>
              </a: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D6506329-39D0-ECC2-9AA2-FFE684D7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00" y="731193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egnaposto immagine 1028">
            <a:extLst>
              <a:ext uri="{FF2B5EF4-FFF2-40B4-BE49-F238E27FC236}">
                <a16:creationId xmlns:a16="http://schemas.microsoft.com/office/drawing/2014/main" id="{35BCD13D-E2E8-349A-7289-2819B326DAC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4" b="8044"/>
          <a:stretch>
            <a:fillRect/>
          </a:stretch>
        </p:blipFill>
        <p:spPr/>
      </p:pic>
      <p:sp>
        <p:nvSpPr>
          <p:cNvPr id="1030" name="CasellaDiTesto 1029">
            <a:extLst>
              <a:ext uri="{FF2B5EF4-FFF2-40B4-BE49-F238E27FC236}">
                <a16:creationId xmlns:a16="http://schemas.microsoft.com/office/drawing/2014/main" id="{5E40A85C-2B61-FB4F-6470-F10260B56ADB}"/>
              </a:ext>
            </a:extLst>
          </p:cNvPr>
          <p:cNvSpPr txBox="1"/>
          <p:nvPr/>
        </p:nvSpPr>
        <p:spPr>
          <a:xfrm>
            <a:off x="352441" y="70787"/>
            <a:ext cx="5793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TRANSFORMERS MODEL</a:t>
            </a:r>
            <a:endParaRPr lang="es-ES" sz="3200" b="1" dirty="0">
              <a:solidFill>
                <a:srgbClr val="FF0000"/>
              </a:solidFill>
            </a:endParaRPr>
          </a:p>
        </p:txBody>
      </p:sp>
      <p:grpSp>
        <p:nvGrpSpPr>
          <p:cNvPr id="2" name="Group 48">
            <a:extLst>
              <a:ext uri="{FF2B5EF4-FFF2-40B4-BE49-F238E27FC236}">
                <a16:creationId xmlns:a16="http://schemas.microsoft.com/office/drawing/2014/main" id="{C728EA1C-F254-D8FF-9E62-E3711F323276}"/>
              </a:ext>
            </a:extLst>
          </p:cNvPr>
          <p:cNvGrpSpPr/>
          <p:nvPr/>
        </p:nvGrpSpPr>
        <p:grpSpPr>
          <a:xfrm>
            <a:off x="5896578" y="1907862"/>
            <a:ext cx="2028337" cy="2028337"/>
            <a:chOff x="7249547" y="167887"/>
            <a:chExt cx="1575792" cy="1575792"/>
          </a:xfrm>
        </p:grpSpPr>
        <p:sp>
          <p:nvSpPr>
            <p:cNvPr id="3" name="Oval 49">
              <a:extLst>
                <a:ext uri="{FF2B5EF4-FFF2-40B4-BE49-F238E27FC236}">
                  <a16:creationId xmlns:a16="http://schemas.microsoft.com/office/drawing/2014/main" id="{BFF3B9B9-06B1-1D78-C27A-9C04DBFE0BD2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Oval 50">
              <a:extLst>
                <a:ext uri="{FF2B5EF4-FFF2-40B4-BE49-F238E27FC236}">
                  <a16:creationId xmlns:a16="http://schemas.microsoft.com/office/drawing/2014/main" id="{7A788A7C-E8AE-F226-7836-FD17E5525246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11">
            <a:extLst>
              <a:ext uri="{FF2B5EF4-FFF2-40B4-BE49-F238E27FC236}">
                <a16:creationId xmlns:a16="http://schemas.microsoft.com/office/drawing/2014/main" id="{EB3484EC-0CBC-3C32-026F-89D4A13E94EA}"/>
              </a:ext>
            </a:extLst>
          </p:cNvPr>
          <p:cNvGrpSpPr/>
          <p:nvPr/>
        </p:nvGrpSpPr>
        <p:grpSpPr>
          <a:xfrm>
            <a:off x="6253893" y="2255476"/>
            <a:ext cx="1445770" cy="1204660"/>
            <a:chOff x="6726512" y="2074407"/>
            <a:chExt cx="1445770" cy="1204660"/>
          </a:xfrm>
        </p:grpSpPr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EBD3AB00-0ABB-B611-B784-05D1A2E54D03}"/>
                </a:ext>
              </a:extLst>
            </p:cNvPr>
            <p:cNvSpPr txBox="1"/>
            <p:nvPr/>
          </p:nvSpPr>
          <p:spPr>
            <a:xfrm>
              <a:off x="6726512" y="2074407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93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39DEC47C-ED52-5A14-9530-01033B357D80}"/>
                </a:ext>
              </a:extLst>
            </p:cNvPr>
            <p:cNvSpPr txBox="1"/>
            <p:nvPr/>
          </p:nvSpPr>
          <p:spPr>
            <a:xfrm>
              <a:off x="6726512" y="2878957"/>
              <a:ext cx="142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Accuracy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24" name="Group 48">
            <a:extLst>
              <a:ext uri="{FF2B5EF4-FFF2-40B4-BE49-F238E27FC236}">
                <a16:creationId xmlns:a16="http://schemas.microsoft.com/office/drawing/2014/main" id="{43BD5839-3524-3B5F-028B-A1B08905D0D8}"/>
              </a:ext>
            </a:extLst>
          </p:cNvPr>
          <p:cNvGrpSpPr/>
          <p:nvPr/>
        </p:nvGrpSpPr>
        <p:grpSpPr>
          <a:xfrm>
            <a:off x="9984149" y="118030"/>
            <a:ext cx="2028337" cy="2028337"/>
            <a:chOff x="7249547" y="167887"/>
            <a:chExt cx="1575792" cy="1575792"/>
          </a:xfrm>
        </p:grpSpPr>
        <p:sp>
          <p:nvSpPr>
            <p:cNvPr id="1025" name="Oval 49">
              <a:extLst>
                <a:ext uri="{FF2B5EF4-FFF2-40B4-BE49-F238E27FC236}">
                  <a16:creationId xmlns:a16="http://schemas.microsoft.com/office/drawing/2014/main" id="{79C3A386-3E23-8B7C-8216-A74579363A46}"/>
                </a:ext>
              </a:extLst>
            </p:cNvPr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6" name="Oval 50">
              <a:extLst>
                <a:ext uri="{FF2B5EF4-FFF2-40B4-BE49-F238E27FC236}">
                  <a16:creationId xmlns:a16="http://schemas.microsoft.com/office/drawing/2014/main" id="{204D9711-385C-D6D5-0F9A-04EDB0226D8A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rgbClr val="FFB954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MODEL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3</a:t>
              </a: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57304457-010D-CB6E-5D13-818B84E22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31" y="731193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">
            <a:extLst>
              <a:ext uri="{FF2B5EF4-FFF2-40B4-BE49-F238E27FC236}">
                <a16:creationId xmlns:a16="http://schemas.microsoft.com/office/drawing/2014/main" id="{CAEBC299-3940-4A1D-BF34-B3968E77528A}"/>
              </a:ext>
            </a:extLst>
          </p:cNvPr>
          <p:cNvSpPr/>
          <p:nvPr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B757B-2FFE-453B-82F7-751A67DB567B}"/>
              </a:ext>
            </a:extLst>
          </p:cNvPr>
          <p:cNvSpPr txBox="1"/>
          <p:nvPr/>
        </p:nvSpPr>
        <p:spPr>
          <a:xfrm>
            <a:off x="7102350" y="1258023"/>
            <a:ext cx="41235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4400" b="1" dirty="0">
                <a:solidFill>
                  <a:prstClr val="white"/>
                </a:solidFill>
                <a:cs typeface="Arial" pitchFamily="34" charset="0"/>
              </a:rPr>
              <a:t>BEST RESULT LSTM MODEL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altLang="ko-KR" sz="44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altLang="ko-KR" sz="4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CF3AFE-7E63-4BC7-B2CE-C4E8CD4867F9}"/>
              </a:ext>
            </a:extLst>
          </p:cNvPr>
          <p:cNvSpPr/>
          <p:nvPr/>
        </p:nvSpPr>
        <p:spPr>
          <a:xfrm>
            <a:off x="7141870" y="36194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CONCLUSIONS</a:t>
            </a:r>
          </a:p>
        </p:txBody>
      </p:sp>
      <p:pic>
        <p:nvPicPr>
          <p:cNvPr id="2052" name="Picture 4" descr="Neural network machine learning concept Royalty Free Vector">
            <a:extLst>
              <a:ext uri="{FF2B5EF4-FFF2-40B4-BE49-F238E27FC236}">
                <a16:creationId xmlns:a16="http://schemas.microsoft.com/office/drawing/2014/main" id="{862A11BC-46DC-15AE-A3C1-54458B9F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908" y="0"/>
            <a:ext cx="635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DF535C-1493-7FAD-3343-6F4A97B7B793}"/>
              </a:ext>
            </a:extLst>
          </p:cNvPr>
          <p:cNvSpPr txBox="1"/>
          <p:nvPr/>
        </p:nvSpPr>
        <p:spPr>
          <a:xfrm>
            <a:off x="9881197" y="6412205"/>
            <a:ext cx="2799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Arial"/>
                <a:cs typeface="Arial" pitchFamily="34" charset="0"/>
              </a:rPr>
              <a:t>3.        Conclusions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7E20D11-AEA2-BFC2-7D1B-06193AA4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92" y="2841265"/>
            <a:ext cx="5882666" cy="35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7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6546715" y="2944996"/>
            <a:ext cx="5645285" cy="1329215"/>
            <a:chOff x="1" y="4959383"/>
            <a:chExt cx="12191999" cy="13292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맑은 고딕"/>
                  <a:cs typeface="Arial" pitchFamily="34" charset="0"/>
                </a:rPr>
                <a:t>THANK YOU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맑은 고딕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" y="5888488"/>
              <a:ext cx="121918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맑은 고딕"/>
                  <a:cs typeface="Arial" pitchFamily="34" charset="0"/>
                </a:rPr>
                <a:t>	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맑은 고딕"/>
                  <a:cs typeface="Arial" pitchFamily="34" charset="0"/>
                </a:rPr>
                <a:t>Feel free to ask questions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0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3">
            <a:extLst>
              <a:ext uri="{FF2B5EF4-FFF2-40B4-BE49-F238E27FC236}">
                <a16:creationId xmlns:a16="http://schemas.microsoft.com/office/drawing/2014/main" id="{96CB4540-5E07-4C56-831D-7DFC7C899F05}"/>
              </a:ext>
            </a:extLst>
          </p:cNvPr>
          <p:cNvSpPr/>
          <p:nvPr/>
        </p:nvSpPr>
        <p:spPr>
          <a:xfrm>
            <a:off x="244549" y="240010"/>
            <a:ext cx="4243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CONTENTS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1BFB2F-9DBB-B67D-455E-97B87AD22028}"/>
              </a:ext>
            </a:extLst>
          </p:cNvPr>
          <p:cNvSpPr txBox="1"/>
          <p:nvPr/>
        </p:nvSpPr>
        <p:spPr>
          <a:xfrm>
            <a:off x="5497401" y="805192"/>
            <a:ext cx="7961151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Arial"/>
              </a:rPr>
              <a:t>0.   What is Cyberbullying?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600" b="1" dirty="0">
              <a:solidFill>
                <a:schemeClr val="bg1"/>
              </a:solidFill>
              <a:latin typeface="Arial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Arial"/>
              </a:rPr>
              <a:t>Exploratory Data Analysis</a:t>
            </a: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it-IT" altLang="ko-KR" sz="36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t-IT" altLang="ko-KR" sz="3600" b="1" dirty="0">
                <a:solidFill>
                  <a:schemeClr val="bg1"/>
                </a:solidFill>
                <a:latin typeface="Arial"/>
                <a:cs typeface="Arial" pitchFamily="34" charset="0"/>
              </a:rPr>
              <a:t>NLP Machine Learning</a:t>
            </a: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36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Arial"/>
                <a:cs typeface="Arial" pitchFamily="34" charset="0"/>
              </a:rPr>
              <a:t>Conclusions</a:t>
            </a: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it-IT" altLang="ko-KR" sz="36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t-IT" altLang="ko-KR" sz="3600" b="1" dirty="0">
                <a:solidFill>
                  <a:schemeClr val="bg1"/>
                </a:solidFill>
                <a:latin typeface="Arial"/>
                <a:cs typeface="Arial" pitchFamily="34" charset="0"/>
              </a:rPr>
              <a:t>Credits</a:t>
            </a: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it-IT" altLang="ko-KR" sz="3600" b="1" dirty="0">
              <a:solidFill>
                <a:srgbClr val="FF0000"/>
              </a:solidFill>
              <a:latin typeface="Arial"/>
              <a:cs typeface="Arial" pitchFamily="34" charset="0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it-IT" altLang="ko-KR" sz="3600" b="1" dirty="0">
              <a:solidFill>
                <a:srgbClr val="FF0000"/>
              </a:solidFill>
              <a:latin typeface="Arial"/>
              <a:cs typeface="Arial" pitchFamily="34" charset="0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it-IT" altLang="ko-KR" sz="3600" b="1" dirty="0">
              <a:solidFill>
                <a:srgbClr val="FF0000"/>
              </a:solidFill>
              <a:latin typeface="Arial"/>
              <a:cs typeface="Arial" pitchFamily="34" charset="0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it-IT" altLang="ko-KR" sz="3600" b="1" dirty="0">
              <a:solidFill>
                <a:srgbClr val="FF0000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866BA4C-98AF-4FEC-A7D4-C1F571CBCDAD}"/>
              </a:ext>
            </a:extLst>
          </p:cNvPr>
          <p:cNvSpPr/>
          <p:nvPr/>
        </p:nvSpPr>
        <p:spPr>
          <a:xfrm>
            <a:off x="503786" y="372717"/>
            <a:ext cx="3829675" cy="611256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164B9-E3E6-4AD9-A07D-535FDD04D4A4}"/>
              </a:ext>
            </a:extLst>
          </p:cNvPr>
          <p:cNvSpPr txBox="1"/>
          <p:nvPr/>
        </p:nvSpPr>
        <p:spPr>
          <a:xfrm>
            <a:off x="625963" y="1228602"/>
            <a:ext cx="336025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cs typeface="Arial" pitchFamily="34" charset="0"/>
              </a:rPr>
              <a:t>Cyberbullying involves repeatedly posting offensive content about someone on social media or other websites, including spreading lies through live-streaming apps, group texts, and social media. The goal is to make the victim feel anxious, angry, depressed, embarrassed, scared, sad, or even suicidal.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937B8-9B3A-4D84-AB00-3B9D21AFAF5B}"/>
              </a:ext>
            </a:extLst>
          </p:cNvPr>
          <p:cNvSpPr txBox="1"/>
          <p:nvPr/>
        </p:nvSpPr>
        <p:spPr>
          <a:xfrm>
            <a:off x="625963" y="557794"/>
            <a:ext cx="370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cs typeface="Arial" pitchFamily="34" charset="0"/>
              </a:rPr>
              <a:t>What is Cyberbullying?</a:t>
            </a:r>
            <a:endParaRPr lang="ko-KR" alt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AEA4806-A09D-E916-C19E-F504277CF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268633"/>
              </p:ext>
            </p:extLst>
          </p:nvPr>
        </p:nvGraphicFramePr>
        <p:xfrm>
          <a:off x="4840448" y="1019460"/>
          <a:ext cx="6132352" cy="44721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049375">
                  <a:extLst>
                    <a:ext uri="{9D8B030D-6E8A-4147-A177-3AD203B41FA5}">
                      <a16:colId xmlns:a16="http://schemas.microsoft.com/office/drawing/2014/main" val="1351197621"/>
                    </a:ext>
                  </a:extLst>
                </a:gridCol>
                <a:gridCol w="3082977">
                  <a:extLst>
                    <a:ext uri="{9D8B030D-6E8A-4147-A177-3AD203B41FA5}">
                      <a16:colId xmlns:a16="http://schemas.microsoft.com/office/drawing/2014/main" val="2868562441"/>
                    </a:ext>
                  </a:extLst>
                </a:gridCol>
              </a:tblGrid>
              <a:tr h="848658">
                <a:tc>
                  <a:txBody>
                    <a:bodyPr/>
                    <a:lstStyle/>
                    <a:p>
                      <a:pPr algn="ctr"/>
                      <a:r>
                        <a:rPr lang="es-ES" sz="2400" b="1" i="0" u="sng" dirty="0">
                          <a:solidFill>
                            <a:schemeClr val="tx1"/>
                          </a:solidFill>
                          <a:effectLst/>
                        </a:rPr>
                        <a:t>Reasons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i="0" u="sng" dirty="0">
                          <a:effectLst/>
                        </a:rPr>
                        <a:t>Percentage of          </a:t>
                      </a:r>
                    </a:p>
                    <a:p>
                      <a:pPr algn="ctr"/>
                      <a:r>
                        <a:rPr lang="es-ES" sz="2400" b="1" i="0" u="sng" dirty="0">
                          <a:effectLst/>
                        </a:rPr>
                        <a:t>Cyberbullying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5552860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Appearance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           61%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55214741"/>
                  </a:ext>
                </a:extLst>
              </a:tr>
              <a:tr h="7841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Academic </a:t>
                      </a:r>
                    </a:p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Achievement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25%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09421798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Race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17%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4410681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Sexuality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15%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16008378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Financial Status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15%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6971372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Religion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11%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8749804"/>
                  </a:ext>
                </a:extLst>
              </a:tr>
              <a:tr h="466760">
                <a:tc>
                  <a:txBody>
                    <a:bodyPr/>
                    <a:lstStyle/>
                    <a:p>
                      <a:pPr algn="l"/>
                      <a:r>
                        <a:rPr lang="es-ES" sz="2400" b="0" i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Other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2400" b="0" dirty="0">
                          <a:ln w="952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Matura MT Script Capitals" panose="03020802060602070202" pitchFamily="66" charset="0"/>
                        </a:rPr>
                        <a:t>         20%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9138219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AA999B-DEF2-7DDE-DB06-39D1E13FC445}"/>
              </a:ext>
            </a:extLst>
          </p:cNvPr>
          <p:cNvSpPr txBox="1"/>
          <p:nvPr/>
        </p:nvSpPr>
        <p:spPr>
          <a:xfrm>
            <a:off x="9144719" y="645675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Arial"/>
              </a:rPr>
              <a:t>0.   What is cyberbullying?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B6F622-DEB0-4D0C-B64A-1FC6447C6FBC}"/>
              </a:ext>
            </a:extLst>
          </p:cNvPr>
          <p:cNvSpPr txBox="1">
            <a:spLocks/>
          </p:cNvSpPr>
          <p:nvPr/>
        </p:nvSpPr>
        <p:spPr>
          <a:xfrm>
            <a:off x="679573" y="182791"/>
            <a:ext cx="3934372" cy="10347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  <a:latin typeface="Arial"/>
              </a:rPr>
              <a:t>Did you know?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D25CE-BDFE-41D5-B04B-56491B8329C7}"/>
              </a:ext>
            </a:extLst>
          </p:cNvPr>
          <p:cNvSpPr txBox="1"/>
          <p:nvPr/>
        </p:nvSpPr>
        <p:spPr>
          <a:xfrm>
            <a:off x="539192" y="4869519"/>
            <a:ext cx="5556808" cy="1877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64%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 of students who have been cyberbullied say it affects their ability to learn and feel safe at school.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i="1" u="sng" dirty="0">
              <a:solidFill>
                <a:schemeClr val="bg1"/>
              </a:solidFill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Cyberbullying Research Center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9A58F7-3FAC-B757-D690-40119035D687}"/>
              </a:ext>
            </a:extLst>
          </p:cNvPr>
          <p:cNvSpPr txBox="1"/>
          <p:nvPr/>
        </p:nvSpPr>
        <p:spPr>
          <a:xfrm>
            <a:off x="539192" y="2874265"/>
            <a:ext cx="60946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69%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of those who admitted to cyberbullying have also disclosed that they have bullied others in person.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Florida Atlantic University</a:t>
            </a:r>
            <a:endParaRPr kumimoji="0" lang="en-GB" altLang="ko-KR" sz="2000" b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DA1319-1360-25E0-A9D7-5048F633B1CB}"/>
              </a:ext>
            </a:extLst>
          </p:cNvPr>
          <p:cNvSpPr txBox="1"/>
          <p:nvPr/>
        </p:nvSpPr>
        <p:spPr>
          <a:xfrm>
            <a:off x="539192" y="1217570"/>
            <a:ext cx="60946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60%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of all internet users have been cyberbullied, harassed, or abused online.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Arial"/>
                <a:cs typeface="Arial" pitchFamily="34" charset="0"/>
              </a:rPr>
              <a:t>https://stopcyberbullyingday.org/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DF2CA37-0F42-E04D-F858-3CF780A125D8}"/>
              </a:ext>
            </a:extLst>
          </p:cNvPr>
          <p:cNvSpPr txBox="1"/>
          <p:nvPr/>
        </p:nvSpPr>
        <p:spPr>
          <a:xfrm>
            <a:off x="7890545" y="879798"/>
            <a:ext cx="43014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What can </a:t>
            </a:r>
            <a:r>
              <a:rPr lang="en-US" altLang="ko-KR" sz="6000" dirty="0">
                <a:solidFill>
                  <a:prstClr val="white"/>
                </a:solidFill>
                <a:latin typeface="Arial"/>
                <a:cs typeface="Arial" pitchFamily="34" charset="0"/>
              </a:rPr>
              <a:t>You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do about it?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F6FC0F-B958-7813-A1D8-8CF9FE635D4F}"/>
              </a:ext>
            </a:extLst>
          </p:cNvPr>
          <p:cNvSpPr txBox="1"/>
          <p:nvPr/>
        </p:nvSpPr>
        <p:spPr>
          <a:xfrm>
            <a:off x="9079302" y="637762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Arial"/>
              </a:rPr>
              <a:t>0.   What is cyberbullying?</a:t>
            </a: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-251670" y="183940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Consequences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7AD5C-34D2-47BB-906F-586F205F2BDE}"/>
              </a:ext>
            </a:extLst>
          </p:cNvPr>
          <p:cNvSpPr txBox="1"/>
          <p:nvPr/>
        </p:nvSpPr>
        <p:spPr>
          <a:xfrm>
            <a:off x="159391" y="1328958"/>
            <a:ext cx="12191999" cy="166199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68% 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of children that have gone through online harassment have experienced mental health issues.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The effects of the vice include stress, depression, anxiety, and loss of empathy, amongst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Cyberbullying</a:t>
            </a:r>
            <a:endParaRPr kumimoji="0" lang="ko-KR" altLang="en-US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FAF192-2FDB-41C6-6907-FC3594B50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7330"/>
            <a:ext cx="12191999" cy="37006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72ADB6-9299-DC83-F0F4-E61FBEE5DA58}"/>
              </a:ext>
            </a:extLst>
          </p:cNvPr>
          <p:cNvSpPr txBox="1"/>
          <p:nvPr/>
        </p:nvSpPr>
        <p:spPr>
          <a:xfrm>
            <a:off x="9041933" y="6418182"/>
            <a:ext cx="6300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Arial"/>
              </a:rPr>
              <a:t>0.   What is cyberbullying?</a:t>
            </a:r>
          </a:p>
        </p:txBody>
      </p:sp>
    </p:spTree>
    <p:extLst>
      <p:ext uri="{BB962C8B-B14F-4D97-AF65-F5344CB8AC3E}">
        <p14:creationId xmlns:p14="http://schemas.microsoft.com/office/powerpoint/2010/main" val="25991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FB44207-0FF7-7E09-2EF5-C71CB2C8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9496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6F3590-3AC5-E655-F81E-9FBA3073C891}"/>
              </a:ext>
            </a:extLst>
          </p:cNvPr>
          <p:cNvSpPr txBox="1"/>
          <p:nvPr/>
        </p:nvSpPr>
        <p:spPr>
          <a:xfrm>
            <a:off x="8214504" y="636709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Arial"/>
              </a:rPr>
              <a:t>Exploratory Data Analysis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DF7B3E9-098C-FFF8-D8E9-16161CD7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4966"/>
            <a:ext cx="6866626" cy="43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8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B6F622-DEB0-4D0C-B64A-1FC6447C6FBC}"/>
              </a:ext>
            </a:extLst>
          </p:cNvPr>
          <p:cNvSpPr txBox="1">
            <a:spLocks/>
          </p:cNvSpPr>
          <p:nvPr/>
        </p:nvSpPr>
        <p:spPr>
          <a:xfrm>
            <a:off x="679573" y="182791"/>
            <a:ext cx="3934372" cy="10347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  <a:latin typeface="Arial"/>
              </a:rPr>
              <a:t>Did you know?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F6FC0F-B958-7813-A1D8-8CF9FE635D4F}"/>
              </a:ext>
            </a:extLst>
          </p:cNvPr>
          <p:cNvSpPr txBox="1"/>
          <p:nvPr/>
        </p:nvSpPr>
        <p:spPr>
          <a:xfrm>
            <a:off x="8389189" y="637762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0" indent="-742950" latinLnBrk="1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Exploratory Data Analysis</a:t>
            </a:r>
          </a:p>
        </p:txBody>
      </p:sp>
      <p:pic>
        <p:nvPicPr>
          <p:cNvPr id="2050" name="Picture 2" descr="Twitter Statistics Infographics">
            <a:extLst>
              <a:ext uri="{FF2B5EF4-FFF2-40B4-BE49-F238E27FC236}">
                <a16:creationId xmlns:a16="http://schemas.microsoft.com/office/drawing/2014/main" id="{21BB7B7D-9E1C-A02E-B4BF-57F927264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17" y="1217571"/>
            <a:ext cx="9558069" cy="50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2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">
            <a:extLst>
              <a:ext uri="{FF2B5EF4-FFF2-40B4-BE49-F238E27FC236}">
                <a16:creationId xmlns:a16="http://schemas.microsoft.com/office/drawing/2014/main" id="{CAEBC299-3940-4A1D-BF34-B3968E77528A}"/>
              </a:ext>
            </a:extLst>
          </p:cNvPr>
          <p:cNvSpPr/>
          <p:nvPr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CF3AFE-7E63-4BC7-B2CE-C4E8CD4867F9}"/>
              </a:ext>
            </a:extLst>
          </p:cNvPr>
          <p:cNvSpPr/>
          <p:nvPr/>
        </p:nvSpPr>
        <p:spPr>
          <a:xfrm>
            <a:off x="372127" y="151439"/>
            <a:ext cx="11599135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DATASET BY CATEGORIES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3E5482D-8B33-F78F-4904-08521789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982" y="1184182"/>
            <a:ext cx="7055141" cy="448963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860735-01F0-C961-1762-240364B020A3}"/>
              </a:ext>
            </a:extLst>
          </p:cNvPr>
          <p:cNvSpPr txBox="1"/>
          <p:nvPr/>
        </p:nvSpPr>
        <p:spPr>
          <a:xfrm>
            <a:off x="8214919" y="633722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Arial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">
            <a:extLst>
              <a:ext uri="{FF2B5EF4-FFF2-40B4-BE49-F238E27FC236}">
                <a16:creationId xmlns:a16="http://schemas.microsoft.com/office/drawing/2014/main" id="{CAEBC299-3940-4A1D-BF34-B3968E77528A}"/>
              </a:ext>
            </a:extLst>
          </p:cNvPr>
          <p:cNvSpPr/>
          <p:nvPr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CF3AFE-7E63-4BC7-B2CE-C4E8CD4867F9}"/>
              </a:ext>
            </a:extLst>
          </p:cNvPr>
          <p:cNvSpPr/>
          <p:nvPr/>
        </p:nvSpPr>
        <p:spPr>
          <a:xfrm>
            <a:off x="372127" y="151439"/>
            <a:ext cx="11599135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rPr>
              <a:t>DATASET BY TWEET LENGHT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B4CB31-12BC-0261-8345-FF16F79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06" y="1241570"/>
            <a:ext cx="6748459" cy="473194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2C29A4B-2352-C650-D313-45481DEC1D64}"/>
              </a:ext>
            </a:extLst>
          </p:cNvPr>
          <p:cNvSpPr txBox="1"/>
          <p:nvPr/>
        </p:nvSpPr>
        <p:spPr>
          <a:xfrm>
            <a:off x="8122641" y="63430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Arial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5124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theme/theme1.xml><?xml version="1.0" encoding="utf-8"?>
<a:theme xmlns:a="http://schemas.openxmlformats.org/drawingml/2006/main" name="Contents Slide Master">
  <a:themeElements>
    <a:clrScheme name="ALLPPT-2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5A5B"/>
      </a:accent1>
      <a:accent2>
        <a:srgbClr val="FFB954"/>
      </a:accent2>
      <a:accent3>
        <a:srgbClr val="4592EF"/>
      </a:accent3>
      <a:accent4>
        <a:srgbClr val="2CB2D7"/>
      </a:accent4>
      <a:accent5>
        <a:srgbClr val="E78EBE"/>
      </a:accent5>
      <a:accent6>
        <a:srgbClr val="9191F5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2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5A5B"/>
      </a:accent1>
      <a:accent2>
        <a:srgbClr val="FFB954"/>
      </a:accent2>
      <a:accent3>
        <a:srgbClr val="4592EF"/>
      </a:accent3>
      <a:accent4>
        <a:srgbClr val="2CB2D7"/>
      </a:accent4>
      <a:accent5>
        <a:srgbClr val="E78EBE"/>
      </a:accent5>
      <a:accent6>
        <a:srgbClr val="9191F5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116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7F7F7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ver and End Slide Master">
  <a:themeElements>
    <a:clrScheme name="ALLPPT-1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B300"/>
      </a:accent1>
      <a:accent2>
        <a:srgbClr val="BEA00E"/>
      </a:accent2>
      <a:accent3>
        <a:srgbClr val="84CADF"/>
      </a:accent3>
      <a:accent4>
        <a:srgbClr val="206481"/>
      </a:accent4>
      <a:accent5>
        <a:srgbClr val="0F3240"/>
      </a:accent5>
      <a:accent6>
        <a:srgbClr val="5F5006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9468</TotalTime>
  <Words>331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6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Arial</vt:lpstr>
      <vt:lpstr>Calibri</vt:lpstr>
      <vt:lpstr>Matura MT Script Capitals</vt:lpstr>
      <vt:lpstr>Contents Slide Master</vt:lpstr>
      <vt:lpstr>Section Break Slide Master</vt:lpstr>
      <vt:lpstr>1_Contents Slide Master</vt:lpstr>
      <vt:lpstr>2_Contents Slide Master</vt:lpstr>
      <vt:lpstr>1_Cover and End Slide Master</vt:lpstr>
      <vt:lpstr>3_Contents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SuperAri 99</cp:lastModifiedBy>
  <cp:revision>105</cp:revision>
  <dcterms:created xsi:type="dcterms:W3CDTF">2020-01-20T05:08:25Z</dcterms:created>
  <dcterms:modified xsi:type="dcterms:W3CDTF">2023-12-04T11:27:20Z</dcterms:modified>
</cp:coreProperties>
</file>